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ink/ink1.xml" ContentType="application/inkml+xml"/>
  <Override PartName="/ppt/notesSlides/notesSlide32.xml" ContentType="application/vnd.openxmlformats-officedocument.presentationml.notesSlide+xml"/>
  <Override PartName="/ppt/ink/ink2.xml" ContentType="application/inkml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7" r:id="rId2"/>
    <p:sldId id="339" r:id="rId3"/>
    <p:sldId id="373" r:id="rId4"/>
    <p:sldId id="376" r:id="rId5"/>
    <p:sldId id="375" r:id="rId6"/>
    <p:sldId id="377" r:id="rId7"/>
    <p:sldId id="378" r:id="rId8"/>
    <p:sldId id="379" r:id="rId9"/>
    <p:sldId id="389" r:id="rId10"/>
    <p:sldId id="380" r:id="rId11"/>
    <p:sldId id="381" r:id="rId12"/>
    <p:sldId id="382" r:id="rId13"/>
    <p:sldId id="383" r:id="rId14"/>
    <p:sldId id="317" r:id="rId15"/>
    <p:sldId id="318" r:id="rId16"/>
    <p:sldId id="390" r:id="rId17"/>
    <p:sldId id="391" r:id="rId18"/>
    <p:sldId id="342" r:id="rId19"/>
    <p:sldId id="392" r:id="rId20"/>
    <p:sldId id="393" r:id="rId21"/>
    <p:sldId id="406" r:id="rId22"/>
    <p:sldId id="412" r:id="rId23"/>
    <p:sldId id="413" r:id="rId24"/>
    <p:sldId id="418" r:id="rId25"/>
    <p:sldId id="414" r:id="rId26"/>
    <p:sldId id="415" r:id="rId27"/>
    <p:sldId id="416" r:id="rId28"/>
    <p:sldId id="417" r:id="rId29"/>
    <p:sldId id="419" r:id="rId30"/>
    <p:sldId id="420" r:id="rId31"/>
    <p:sldId id="405" r:id="rId32"/>
    <p:sldId id="421" r:id="rId33"/>
    <p:sldId id="407" r:id="rId34"/>
    <p:sldId id="408" r:id="rId35"/>
    <p:sldId id="409" r:id="rId36"/>
    <p:sldId id="311" r:id="rId37"/>
    <p:sldId id="410" r:id="rId38"/>
    <p:sldId id="411" r:id="rId39"/>
    <p:sldId id="394" r:id="rId40"/>
    <p:sldId id="395" r:id="rId41"/>
    <p:sldId id="396" r:id="rId42"/>
    <p:sldId id="34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9ECFF2"/>
    <a:srgbClr val="A3CEFF"/>
    <a:srgbClr val="BACCFF"/>
    <a:srgbClr val="8BBAEE"/>
    <a:srgbClr val="719AD3"/>
    <a:srgbClr val="1F3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0"/>
    <p:restoredTop sz="94590"/>
  </p:normalViewPr>
  <p:slideViewPr>
    <p:cSldViewPr snapToGrid="0" snapToObjects="1">
      <p:cViewPr varScale="1">
        <p:scale>
          <a:sx n="80" d="100"/>
          <a:sy n="80" d="100"/>
        </p:scale>
        <p:origin x="76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16T19:51:21.519"/>
    </inkml:context>
    <inkml:brush xml:id="br0">
      <inkml:brushProperty name="width" value="0.35" units="cm"/>
      <inkml:brushProperty name="height" value="0.35" units="cm"/>
      <inkml:brushProperty name="color" value="#0070C0"/>
    </inkml:brush>
  </inkml:definitions>
  <inkml:trace contextRef="#ctx0" brushRef="#br0">345 707 24575,'0'-43'0,"0"4"0,0 18 0,0-6 0,0 13 0,0-6 0,6 8 0,-5-1 0,5 0 0,-1 6 0,-3-11 0,3 9 0,1-17 0,-4 4 0,10-6 0,-4 0 0,0 0 0,5-8 0,-5 6 0,0 1 0,4 3 0,-10 11 0,10-4 0,-5 6 0,0 0 0,4 0 0,-4 0 0,5 1 0,1-1 0,0-7 0,0 11 0,0-9 0,0 11 0,-1-6 0,1 6 0,0 2 0,-1-1 0,1 5 0,6-5 0,-5 6 0,13 0 0,-6 0 0,7 0 0,-1-6 0,1 4 0,-7-4 0,5 6 0,-11 0 0,11 0 0,-12 0 0,6 0 0,-1 0 0,-5 0 0,12 0 0,-11 0 0,4 0 0,0 0 0,-4 5 0,4 2 0,0 7 0,-4-2 0,4 1 0,1 1 0,-6-2 0,12 2 0,1 18 0,3-7 0,4 15 0,-13-12 0,-1 0 0,1 0 0,-6-1 0,6 9 0,-7-6 0,0 6 0,0-8 0,0 0 0,0 0 0,-6-1 0,5 9 0,-11-6 0,11 14 0,-11-14 0,5 14 0,-7-7 0,6 9 0,-4 0 0,5-8 0,-7 6 0,0 14 0,0-7 0,0 15 0,0-20 0,0-1 0,0 10 0,0-6 0,0 6 0,0 0 0,0-7 0,0 7 0,-7-9 0,-2-1 0,-6 1 0,6 0 0,-4 0 0,4-1 0,-7 11 0,-6-8 0,4 7 0,-11 11 0,12-23 0,-12 21 0,13-34 0,-6 14 0,8-15 0,-8 15 0,6-14 0,-13 14 0,7-14 0,-1 6 0,-4-9 0,12 1 0,-5-7 0,7-1 0,-1-1 0,-6-4 0,5 4 0,-11-5 0,5 0 0,0-1 0,-6 1 0,13-2 0,-13-4 0,6 4 0,0-11 0,-11 12 0,9-6 0,-4 1 0,1-2 0,5-6 0,-1 0 0,-4 0 0,11 0 0,-11 0 0,12 0 0,-6 0 0,0 0 0,6 0 0,-6 0 0,8 0 0,-1 0 0,0 0 0,0 0 0,0 0 0,1 0 0,-1 0 0,0 0 0,0 0 0,-6 0 0,-1-5 0,-1-2 0,2-6 0,6 0 0,1 6 0,-1-4 0,6 3 0,-5-4 0,5-1 0,-6 0 0,1 0 0,5 1 0,-5 4 0,11-3 0,-5 4 0,0 0 0,5-4 0,-5-3 0,6-1 0,-5-4 0,3 6 0,-3-7 0,5 6 0,0-13 0,0 13 0,-6-6 0,4 8 0,-3-1 0,5 0 0,0 0 0,0 0 0,0 1 0,0-1 0,0 0 0,0-6 0,0-3 0,0-6 0,0 0 0,0 0 0,0 0 0,0 7 0,0 1 0,0 7 0,0 1 0,0-1 0,6-7 0,2-1 0,6-7 0,0 0 0,6 0 0,1 0 0,1 0 0,4 6 0,-10-5 0,3 18 0,-6-9 0,0 16 0,0-3 0,-1-1 0,1 5 0,-1-5 0,1 6 0,0-6 0,6 5 0,2-5 0,7 6 0,-7-5 0,5 3 0,-5-4 0,0 6 0,-1 0 0,-8 0 0,1 0 0,-1 0 0,8 0 0,-6 0 0,6 0 0,-1 0 0,2 0 0,7 0 0,0 0 0,0 0 0,-1 7 0,-6 0 0,6 7 0,-13-7 0,5 5 0,-6-11 0,-1 10 0,1-4 0,0 0 0,-1 4 0,1-4 0,-1 6 0,1-1 0,0 1 0,6 0 0,-5 0 0,6 0 0,-8 0 0,1-1 0,5 7 0,-4-5 0,4 4 0,-5-6 0,0 8 0,-6-6 0,6 12 0,-6-5 0,7 7 0,0-7 0,-7 5 0,5-5 0,-4 7 0,-1-7 0,0-1 0,-2-8 0,-3 1 0,3-1 0,1 1 0,-5 0 0,5 6 0,0 2 0,2 15 0,0 2 0,5 0 0,-4 5 0,5 8 0,-6-17 0,-2 12 0,-6-31 0,6 4 0,-5-6 0,5-1 0,-6 7 0,0 3 0,0 5 0,0 9 0,0 2 0,0 8 0,0 0 0,0 9 0,0-15 0,0 5 0,0-9 0,0-6 0,0 13 0,0 8 0,0-3 0,0 20 0,0-20 0,0 7 0,0 0 0,0 2 0,-7 1 0,-2-3 0,-7 0 0,7-7 0,-4-1 0,4-3 0,-6-6 0,-7 7 0,6-7 0,-6 6 0,14-14 0,-12 6 0,11-8 0,-12 7 0,7-5 0,-1 6 0,1-8 0,-7 0 0,6 0 0,-18 12 0,10-9 0,-5 2 0,2-7 0,4-4 0,-6 5 0,7-6 0,1 6 0,0-6 0,-2 0 0,1-1 0,-5 0 0,5-5 0,-8 5 0,1-6 0,0 0 0,0 0 0,0 0 0,0-7 0,0 0 0,0-7 0,0 0 0,-12 0 0,8 0 0,-8 0 0,19 0 0,-6 0 0,6 0 0,-7 0 0,0 0 0,7 0 0,-6 0 0,13-6 0,-6-1 0,7-6 0,-6-7 0,4 6 0,-5-12 0,1 10 0,3-10 0,-4 11 0,6-11 0,1 11 0,-1-11 0,7 11 0,-5-4 0,11 0 0,-11 5 0,11-4 0,-5-2 0,6-1 0,-6-7 0,4 0 0,-4 0 0,6-1 0,0 1 0,0 0 0,0 7 0,0 2 0,-6-1 0,4 6 0,-4-6 0,6 7 0,0 0 0,0 1 0,0-8 0,6-1 0,8-1 0,8-5 0,6 12 0,-7-5 0,-2 7 0,-6 0 0,-1 6 0,1-5 0,-1 11 0,1-5 0,0 1 0,-1 3 0,8-10 0,1 4 0,14-6 0,-5-1 0,6 1 0,0-1 0,-13 1 0,11 0 0,-20 6 0,6-3 0,-8 9 0,1-4 0,0 6 0,-1 0 0,1 0 0,6 0 0,-4 0 0,11 0 0,-5 0 0,15 0 0,-7 0 0,7 0 0,-8 0 0,0 0 0,-7 0 0,-2 0 0,1 0 0,-6 0 0,5 0 0,-6 0 0,0 6 0,6 2 0,-5 4 0,12 2 0,-4 6 0,12 8 0,-12-6 0,4 4 0,-7-13 0,-5 0 0,6 0 0,-8-1 0,2 8 0,-1 1 0,0 0 0,7 5 0,-4 3 0,4 1 0,-5 6 0,6 0 0,-5-6 0,5 5 0,-7 1 0,1 2 0,6 0 0,2 26 0,-1-29 0,0 21 0,-8-28 0,0 0 0,-7-7 0,-1 5 0,-6-5 0,7 7 0,-6 8 0,5-13 0,-6 19 0,0-11 0,0 7 0,0 6 0,0-15 0,0 15 0,0-14 0,0 14 0,0-14 0,0 14 0,0-15 0,0 15 0,-6-6 0,4 8 0,-5 0 0,0-1 0,-2 1 0,1 0 0,-6 0 0,6 0 0,-1-1 0,-5 1 0,13-8 0,-6 6 0,0-14 0,6 13 0,-12-5 0,11 8 0,-12 0 0,12 0 0,-11-1 0,4 1 0,1 0 0,-6 0 0,6-8 0,-1 5 0,-4-5 0,5 8 0,-8 0 0,1-8 0,0 5 0,0-5 0,0 0 0,0 6 0,1-14 0,-7 6 0,5-9 0,-4 1 0,0 0 0,-2 0 0,-6-6 0,0 4 0,0-11 0,-8 6 0,6-7 0,-14 1 0,13-7 0,-5-1 0,0-7 0,-2 0 0,0 0 0,-6 0 0,14 0 0,-26-13 0,23-3 0,-16-6 0,21-5 0,0 11 0,0-10 0,0 4 0,0-6 0,0 0 0,0 0 0,6 0 0,-4 0 0,10 0 0,-4 0 0,5 0 0,-5 0 0,11 0 0,-10 0 0,11 0 0,0-1 0,-5-7 0,5-2 0,-7-20 0,6 9 0,3-2 0,6 15 0,0 8 0,0 7 0,0 2 0,0 6 0,0 0 0,0 0 0,0 0 0,0-6 0,0 4 0,6-4 0,1-1 0,13 5 0,1-5 0,1 0 0,4 4 0,-11 2 0,11 1 0,-11 12 0,11-12 0,-5 12 0,7-6 0,0 7 0,8 0 0,-7 0 0,15 0 0,-14 0 0,6 0 0,-8 0 0,0 0 0,-1 0 0,-6 0 0,6 0 0,-6 0 0,0 0 0,5 0 0,-5 6 0,7 2 0,0 12 0,0-4 0,-1 10 0,-5-11 0,16 17 0,-20-9 0,21 5 0,-24-2 0,5-4 0,-6 6 0,0 0 0,8 7 0,-7-5 0,7 14 0,-8-14 0,1 14 0,-1-14 0,1 5 0,-2-14 0,1 6 0,-1-6 0,2 14 0,-1-5 0,1 14 0,-1-14 0,1 14 0,7 14 0,-6-15 0,6 21 0,-7-26 0,-7 8 0,7 19 0,-13-5 0,6 39 0,-8-36-235,0-9 1,0 0 234,0 20 0,0-24 0,0 1 0,0 39 0,0-10 0,0 7 0,0-27 0,0 15 0,0-27 0,0 7 0,0-9 0,-7 0 0,-1-8 469,-14 5-469,0-13 0,-1 6 0,-4-8 0,0 5 0,10-16 0,-1 1 0</inkml:trace>
  <inkml:trace contextRef="#ctx0" brushRef="#br0" timeOffset="2975">1197 8135 24575,'0'53'0,"-7"-1"0,-2-7 0,-14 10 0,6-15 0,-6 14 0,1-17 0,-1 1 0,-6-2 0,7-8 0,-4 0 0,4 0 0,-6-7 0,6-1 0,-4-6 0,5-1 0,-1 7 0,-5-5 0,6 6 0,-7-7 0,-1-1 0,1 1 0,0 0 0,0 0 0,7 0 0,-5-1 0,11 0 0,-4-5 0,6 3 0,0-10 0,0 5 0,1-6 0,-8 0 0,5 0 0,-11 0 0,-3 0 0,-1 0 0,-6 0 0,0 0 0,13 0 0,-12 0 0,14 0 0,0 0 0,-6-6 0,13-2 0,-6-5 0,8 0 0,-2-6 0,1-3 0,-1-6 0,-1 0 0,1 0 0,0 0 0,6 0 0,-5-8 0,5 6 0,0-14 0,-5 14 0,12-6 0,-6 8 0,1 0 0,4 7 0,-4 1 0,1 7 0,3 0 0,-4-6 0,6 4 0,0-11 0,0-3 0,0-9 0,0 0 0,7-6 0,2 6 0,13-8 0,0 8 0,7 2 0,-8 15 0,6-6 0,-6 18 0,7-9 0,-1 10 0,1-6 0,8 6 0,-6-5 0,14 5 0,-6-7 0,7 6 0,1-4 0,0 4 0,0 1 0,-8 1 0,5 7 0,-13 0 0,6 0 0,-8 0 0,-7 0 0,5 0 0,-12 0 0,13 0 0,-13 0 0,18 0 0,-10 6 0,12 2 0,-13 5 0,-2 0 0,0 0 0,-4 0 0,5 7 0,-8-6 0,2 6 0,-2-8 0,1 8 0,1 1 0,-1 0 0,1 13 0,0-11 0,1 21 0,-1-14 0,1 5 0,-2-7 0,2 8 0,-7-6 0,5 26 0,-4-15 0,-1 9 0,6-6 0,-12-6 0,4 17 0,-6-7 0,7-1 0,-6-3 0,5-14 0,-6 14 0,0-15 0,0 7 0,0-8 0,0 0 0,0 0 0,0-7 0,0 13 0,0-11 0,0 21 0,0-6 0,0 8 0,0-1 0,0 1 0,0 20 0,0-15 0,0 7 0,0-5 0,-6-13 0,4 16 0,-12-11 0,5 1 0,1 0 0,-6 0 0,6-1 0,-8 1 0,1 0 0,6 0 0,-5 0 0,6-9 0,-6-1 0,0-8 0,0-7 0,0 5 0,1-11 0,0 4 0,0-1 0,0 3 0,-7 0 0,4 5 0,-4-5 0,0 1 0,4 4 0,-4-11 0,12 5 0,-3-8 0,4 1 0,0 0 0,1-7 0,6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16T19:51:21.519"/>
    </inkml:context>
    <inkml:brush xml:id="br0">
      <inkml:brushProperty name="width" value="0.35" units="cm"/>
      <inkml:brushProperty name="height" value="0.35" units="cm"/>
      <inkml:brushProperty name="color" value="#0070C0"/>
    </inkml:brush>
  </inkml:definitions>
  <inkml:trace contextRef="#ctx0" brushRef="#br0">345 904 24575,'0'-54'0,"0"3"0,0 24 0,0-7 0,0 16 0,0-7 0,6 9 0,-5-1 0,5 1 0,-1 7 0,-3-14 0,3 11 0,1-21 0,-4 5 0,10-7 0,-4-1 0,0 0 0,5-10 0,-5 7 0,0 2 0,4 3 0,-10 16 0,10-7 0,-5 8 0,0 1 0,4 0 0,-4-1 0,5 1 0,1 0 0,0-9 0,0 13 0,0-11 0,0 14 0,-1-7 0,1 7 0,0 1 0,-1 1 0,1 5 0,6-5 0,-5 7 0,13 0 0,-6 0 0,7 0 0,-1-8 0,1 6 0,-7-6 0,5 8 0,-11 0 0,11 0 0,-12 0 0,6 0 0,-1 0 0,-5 0 0,12 0 0,-11 0 0,4 0 0,0 0 0,-4 7 0,4 2 0,0 8 0,-4-1 0,4 1 0,1 0 0,-6-1 0,12 2 0,1 23 0,3-10 0,4 21 0,-13-17 0,-1 1 0,1 0 0,-6-1 0,6 11 0,-7-8 0,0 8 0,0-10 0,0-1 0,0 1 0,-6 0 0,5 9 0,-11-6 0,11 17 0,-11-18 0,5 18 0,-7-8 0,6 11 0,-4-1 0,5-9 0,-7 7 0,0 18 0,0-9 0,0 20 0,0-27 0,0 1 0,0 11 0,0-8 0,0 8 0,0 1 0,0-10 0,0 9 0,-7-11 0,-2 0 0,-6-1 0,6 1 0,-4-1 0,4 1 0,-7 11 0,-6-8 0,4 8 0,-11 15 0,12-30 0,-12 27 0,13-44 0,-6 18 0,8-18 0,-8 18 0,6-18 0,-13 18 0,7-18 0,-1 8 0,-4-10 0,12-1 0,-5-8 0,7-2 0,-1 0 0,-6-6 0,5 6 0,-11-7 0,5-1 0,0 0 0,-6 0 0,13 0 0,-13-8 0,6 6 0,0-13 0,-11 14 0,9-6 0,-4 0 0,1-2 0,5-8 0,-1 0 0,-4 0 0,11 0 0,-11 0 0,12 0 0,-6 0 0,0 0 0,6 0 0,-6 0 0,8 0 0,-1 0 0,0 0 0,0 0 0,0 0 0,1 0 0,-1 0 0,0 0 0,0 0 0,-6 0 0,-1-7 0,-1-2 0,2-8 0,6 1 0,1 7 0,-1-6 0,6 6 0,-5-7 0,5-1 0,-6 1 0,1 0 0,5-1 0,-5 8 0,11-5 0,-5 5 0,0 0 0,5-6 0,-5-3 0,6 0 0,-5-7 0,3 8 0,-3-8 0,5 7 0,0-16 0,0 16 0,-6-7 0,4 8 0,-3 1 0,5 0 0,0-1 0,0 1 0,0 0 0,0-1 0,0 1 0,0-9 0,0-2 0,0-9 0,0 0 0,0 0 0,0 0 0,0 9 0,0 2 0,0 9 0,0-1 0,0 1 0,6-9 0,2-2 0,6-9 0,0 0 0,6 0 0,1 0 0,1 0 0,4 8 0,-10-5 0,3 21 0,-6-12 0,0 22 0,0-5 0,-1 0 0,1 5 0,-1-5 0,1 7 0,0-7 0,6 5 0,2-5 0,7 7 0,-7-8 0,5 6 0,-5-5 0,0 7 0,-1 0 0,-8 0 0,1 0 0,-1 0 0,8 0 0,-6 0 0,6 0 0,-1 0 0,2 0 0,7 0 0,0 0 0,0 0 0,-1 8 0,-6 1 0,6 9 0,-13-9 0,5 6 0,-6-13 0,-1 12 0,1-5 0,0 0 0,-1 5 0,1-5 0,-1 7 0,1 1 0,0-1 0,6 0 0,-5 1 0,6 0 0,-8-1 0,1 0 0,5 7 0,-4-5 0,4 5 0,-5-7 0,0 9 0,-6-7 0,6 16 0,-6-7 0,7 8 0,0-8 0,-7 7 0,5-7 0,-4 8 0,-1-8 0,0-2 0,-2-9 0,-3 0 0,3 1 0,1-1 0,-5 0 0,5 9 0,0 1 0,2 20 0,0 3 0,5-1 0,-4 8 0,5 8 0,-6-20 0,-2 15 0,-6-40 0,6 5 0,-5-7 0,5-1 0,-6 8 0,0 3 0,0 9 0,0 10 0,0 2 0,0 11 0,0-1 0,0 13 0,0-20 0,0 7 0,0-13 0,0-6 0,0 17 0,0 8 0,0-2 0,0 25 0,0-26 0,0 10 0,0-1 0,0 3 0,-7 1 0,-2-4 0,-7 0 0,7-8 0,-4-2 0,4-4 0,-6-8 0,-7 11 0,6-11 0,-6 8 0,14-17 0,-12 6 0,11-9 0,-12 10 0,7-8 0,-1 8 0,1-11 0,-7 1 0,6 0 0,-18 15 0,10-11 0,-5 3 0,2-10 0,4-6 0,-6 9 0,7-9 0,1 6 0,0-6 0,-2 1 0,1-3 0,-5 0 0,5-6 0,-8 7 0,1-8 0,0 0 0,0-1 0,0 1 0,0-8 0,0-2 0,0-8 0,0 0 0,-12 0 0,8 0 0,-8 0 0,19 0 0,-6 0 0,6 0 0,-7 0 0,0 0 0,7 0 0,-6 0 0,13-7 0,-6-2 0,7-8 0,-6-8 0,4 7 0,-5-16 0,1 15 0,3-15 0,-4 15 0,6-15 0,1 15 0,-1-14 0,7 14 0,-5-6 0,11 2 0,-11 4 0,11-4 0,-5-2 0,6-2 0,-6-9 0,4 0 0,-4 0 0,6 0 0,0 0 0,0 0 0,0 9 0,0 2 0,-6 0 0,4 7 0,-4-7 0,6 8 0,0 1 0,0-1 0,0-8 0,6-2 0,8-1 0,8-6 0,6 14 0,-7-5 0,-2 8 0,-6 1 0,-1 7 0,1-6 0,-1 13 0,1-5 0,0 0 0,-1 5 0,8-13 0,1 5 0,14-9 0,-5 1 0,6-1 0,0 0 0,-13 1 0,11 0 0,-20 9 0,6-7 0,-8 14 0,1-5 0,0 7 0,-1 0 0,1 0 0,6 0 0,-4 0 0,11 0 0,-5 0 0,15 0 0,-7 0 0,7 0 0,-8 0 0,0 0 0,-7 0 0,-2 0 0,1 0 0,-6 0 0,5 0 0,-6 0 0,0 7 0,6 3 0,-5 6 0,12 2 0,-4 7 0,12 11 0,-12-8 0,4 5 0,-7-16 0,-5-1 0,6 1 0,-8-1 0,2 9 0,-1 2 0,0 0 0,7 6 0,-4 5 0,4 0 0,-5 8 0,6-1 0,-5-6 0,5 6 0,-7 1 0,1 3 0,6-1 0,2 34 0,-1-37 0,0 27 0,-8-37 0,0 1 0,-7-9 0,-1 6 0,-6-6 0,7 9 0,-6 10 0,5-17 0,-6 25 0,0-14 0,0 8 0,0 8 0,0-18 0,0 18 0,0-18 0,0 18 0,0-17 0,0 17 0,0-18 0,0 18 0,-6-8 0,4 11 0,-5-1 0,0 1 0,-2-1 0,1 1 0,-6 0 0,6-1 0,-1 1 0,-5-1 0,13-9 0,-6 7 0,0-18 0,6 18 0,-12-8 0,11 11 0,-12-1 0,12 1 0,-11-1 0,4 1 0,1 0 0,-6-1 0,6-10 0,-1 8 0,-4-7 0,5 9 0,-8 1 0,1-11 0,0 8 0,0-7 0,0-1 0,0 8 0,1-18 0,-7 8 0,5-10 0,-4-1 0,0 1 0,-2 0 0,-6-9 0,0 7 0,0-14 0,-8 6 0,6-8 0,-14 2 0,13-10 0,-5-2 0,0-8 0,-2 0 0,0 0 0,-6 0 0,14 0 0,-26-16 0,23-5 0,-16-7 0,21-6 0,0 14 0,0-14 0,0 6 0,0-8 0,0 0 0,0 0 0,6 0 0,-4 0 0,10 1 0,-4-1 0,5 0 0,-5 0 0,11 0 0,-10 0 0,11 0 0,0 0 0,-5-10 0,5-2 0,-7-27 0,6 12 0,3-1 0,6 18 0,0 10 0,0 9 0,0 2 0,0 8 0,0 1 0,0 0 0,0-1 0,0-8 0,0 7 0,6-7 0,1 0 0,13 5 0,1-6 0,1 0 0,4 6 0,-11 2 0,11 2 0,-11 14 0,11-14 0,-5 14 0,7-6 0,0 8 0,8 0 0,-7 0 0,15 0 0,-14 0 0,6 0 0,-8 0 0,0 0 0,-1 0 0,-6 0 0,6 0 0,-6 0 0,0 0 0,5 0 0,-5 8 0,7 2 0,0 16 0,0-6 0,-1 13 0,-5-14 0,16 23 0,-20-13 0,21 6 0,-24-1 0,5-6 0,-6 7 0,0 1 0,8 10 0,-7-8 0,7 18 0,-8-18 0,1 18 0,-1-18 0,1 8 0,-2-19 0,1 6 0,-1-6 0,2 19 0,-1-8 0,1 18 0,-1-17 0,1 17 0,7 18 0,-6-19 0,6 27 0,-7-34 0,-7 11 0,7 25 0,-13-8 0,6 51 0,-8-47-235,0-11 1,0 1 234,0 24 0,0-30 0,0 2 0,0 49 0,0-13 0,0 9 0,0-34 0,0 19 0,0-35 0,0 10 0,0-13 0,-7 1 0,-1-11 469,-14 8-469,0-18 0,-1 8 0,-4-10 0,0 7 0,10-22 0,-1 2 0</inkml:trace>
  <inkml:trace contextRef="#ctx0" brushRef="#br0" timeOffset="2975">1197 10404 24575,'0'68'0,"-7"-3"0,-2-6 0,-14 11 0,6-18 0,-6 15 0,1-18 0,-1-1 0,-6-2 0,7-10 0,-4-1 0,4 1 0,-6-8 0,6-3 0,-4-8 0,5 0 0,-1 9 0,-5-6 0,6 5 0,-7-7 0,-1 0 0,1 0 0,0 0 0,0 0 0,7-1 0,-5 0 0,11 0 0,-4-8 0,6 6 0,0-14 0,0 7 0,1-8 0,-8 0 0,5 0 0,-11 0 0,-3 0 0,-1 0 0,-6 0 0,0 0 0,13 0 0,-12 0 0,14 0 0,0 0 0,-6-9 0,13 0 0,-6-8 0,8 1 0,-2-9 0,1-2 0,-1-9 0,-1 0 0,1 0 0,0 0 0,6 0 0,-5-10 0,5 8 0,0-19 0,-5 19 0,12-8 0,-6 10 0,1 0 0,4 9 0,-4 2 0,1 9 0,3-1 0,-4-8 0,6 7 0,0-16 0,0-3 0,0-12 0,0 0 0,7-7 0,2 8 0,13-11 0,0 10 0,7 3 0,-8 19 0,6-7 0,-6 23 0,7-13 0,-1 14 0,1-8 0,8 8 0,-6-6 0,14 5 0,-6-8 0,7 8 0,1-7 0,0 7 0,0 0 0,-8 3 0,5 8 0,-13 0 0,6 0 0,-8 0 0,-7 0 0,5 0 0,-12 0 0,13 0 0,-13 0 0,18 0 0,-10 8 0,12 2 0,-13 7 0,-2-1 0,0 1 0,-4 0 0,5 8 0,-8-7 0,2 7 0,-2-9 0,1 9 0,1 2 0,-1 0 0,1 17 0,0-15 0,1 27 0,-1-18 0,1 8 0,-2-10 0,2 10 0,-7-8 0,5 34 0,-4-20 0,-1 12 0,6-8 0,-12-7 0,4 21 0,-6-9 0,7 0 0,-6-5 0,5-18 0,-6 18 0,0-18 0,0 8 0,0-11 0,0 1 0,0 0 0,0-9 0,0 16 0,0-13 0,0 26 0,0-8 0,0 11 0,0-1 0,0 1 0,0 25 0,0-18 0,0 8 0,0-6 0,-6-17 0,4 19 0,-12-11 0,5 0 0,1-1 0,-6 1 0,6-1 0,-8 1 0,1-1 0,6 1 0,-5 0 0,6-11 0,-6-2 0,0-11 0,0-8 0,0 7 0,1-16 0,0 7 0,0-2 0,0 4 0,-7-1 0,4 8 0,-4-7 0,0 1 0,4 6 0,-4-15 0,12 5 0,-3-8 0,4 1 0,0-1 0,1-7 0,6-2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688E0-2D69-7C41-AE10-0E47DF443CA0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08A9D-4187-C247-9540-2954E05E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34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7197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879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1985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8698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0563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6335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6234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3753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2278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8875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189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9356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44454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2912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8610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6083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44218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80878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372345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63983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2680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9510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14486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2816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78877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8994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22663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6955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8576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10703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318159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45546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0945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99311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354194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82287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4516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4729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46146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1719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9658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2511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575CCD-8369-A74C-9B39-D47BD4C9A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7A3152-FD01-9146-BA32-7968BAB87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128917-2A94-EE45-A25F-1E700C4EE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8B70B8-B778-2E48-8550-9AD7CB3C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565D52-8D3B-C94A-9A55-A6755107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E3B74C-0FC0-DD45-AB7E-5A42C44DE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483FD7-73B7-AA43-A9B3-24E145E91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C5E99A-AF1E-064A-91FF-666BAFE8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3571C2-275F-4748-A009-87693C6A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29E11A-8CAC-C540-858D-3DDFC7567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977C17E-EFBC-9943-BECF-F99AF7C2B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8CD0FFD-43C3-0E4E-8865-3782B9A94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D9B1B8-8568-494D-847C-24DE56097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ED248C-E153-954F-8906-EA924F905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D73A4F-228B-A749-938A-615B27584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7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F782DC-9073-2149-8901-D73606E54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2D67FF-5C06-914B-9457-E21CCC91B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CB6134-8FFC-D54B-9E2D-969525A4F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2893BE-7A9D-D649-AF6B-5A1739C37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3AF2B1-AC18-2149-80CE-807E6B26D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1F0984-BDA4-594A-82B4-707C9C5B5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574275B-2631-6345-9689-44A11F472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408C19-FD48-7F42-ADAD-69A5CCAB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D14297-E0C1-1B4E-B3F1-A453F9EBF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23E466-30FB-824F-81F8-8ECA4F28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52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AAA6FE-C04D-394B-A193-06A9155F9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1038B5-984D-1240-AF6A-4D5C21AB5B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8D40DDD-9434-EC4F-8B5C-66D2208340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4EC31E3-6A2C-EF46-BA9A-A12CBFADC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FD18C8-AF83-9E41-A6D6-6B49FDB35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B09AFA-3184-5B47-9887-DF774945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3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322DE4-C6C5-B446-AAA8-C7A2D1E9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24B6C6C-2B5A-2F43-A43F-EBAFE240D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6EDE19C-4EEC-204F-8DED-4DBE51822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7367DF4-562C-DF49-89B0-6C0179A25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87C4C28-CFC5-8E40-B2EA-2372CC8A12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E18EBFA-8E3B-0842-AE33-90A0D478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4EB9654-E0E4-2743-BCB7-4CDD52C5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0BF9D44-4A41-6D4A-B9A7-F105E0B60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542E0C-01AB-9F45-9F54-3FB59E4D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969C9C6-C96B-D848-A416-4BD80983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0688B05-2FF4-694F-A612-75FE6A66A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F17E716-FA17-654C-A13B-8237B3602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0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7C62173-A252-D44F-BDAF-5D3684A89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1BD7769-2240-A744-9FA2-A2EF0DD1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970BD2C-6807-7A41-BF96-D12E33B4B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7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378F4A-6A6E-BC4F-9272-C8E9B776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EE6DF6-B7C2-5A4A-ACDF-2A7203B28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96E5A58-39E1-3745-A563-71118FBE6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8408240-DE95-B540-8E41-28A7849E2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8B6321-65A0-5345-8E0C-23799D6DD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0EC6465-2736-AF4A-950A-D6B8281D1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7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A23E6A-F011-454D-AB64-3AB08CDE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FDDB256-E49F-DA44-9C63-3BE1CF44B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2FE86CC-415A-744B-A501-C149E95B3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DF12A6-1C91-CA46-9B19-5FEA3689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3732D2-230D-8044-9261-20A94B97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056C1C-5443-CA40-9DE6-63C8EB605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3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D6D0D22-CA31-F043-B764-71152A5C3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F51036-5675-E54D-BDBF-1DBDD5206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6DFC7D-51BD-9348-8D6D-023F08E87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5F968-8B87-C345-B2B1-C9866AE6F1A2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C59067-3E25-244D-A270-2FD6B6C326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9AE12B-9E11-3D40-9E76-2EC9D4C66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FC3B-A89B-5E40-91E4-CDEEA4BF6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9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tiff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customXml" Target="../ink/ink1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4.png"/><Relationship Id="rId5" Type="http://schemas.openxmlformats.org/officeDocument/2006/relationships/customXml" Target="../ink/ink2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flow.com/ko/free-transparent-png-ecrht" TargetMode="External"/><Relationship Id="rId13" Type="http://schemas.openxmlformats.org/officeDocument/2006/relationships/hyperlink" Target="http://clipart-library.com/clipart/54723.htm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clipartlook.com/img-46965.html" TargetMode="External"/><Relationship Id="rId12" Type="http://schemas.openxmlformats.org/officeDocument/2006/relationships/hyperlink" Target="http://www.eroun.net/news/articleView.html?idxno=3146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ko/illustrations/%EC%B6%95%EA%B5%AC%EC%9E%A5-%EB%94%94%EC%A7%80%ED%84%B8-%EB%B0%B0%EA%B2%BD-%EC%B6%95%EA%B5%AC-4321814/" TargetMode="External"/><Relationship Id="rId11" Type="http://schemas.openxmlformats.org/officeDocument/2006/relationships/hyperlink" Target="https://post.naver.com/viewer/postView.nhn?volumeNo=17733900&amp;memberNo=44604681" TargetMode="External"/><Relationship Id="rId5" Type="http://schemas.openxmlformats.org/officeDocument/2006/relationships/hyperlink" Target="https://kor.pngtree.com/freepng/simple-school-landscape-element-design_3611838.html" TargetMode="External"/><Relationship Id="rId15" Type="http://schemas.openxmlformats.org/officeDocument/2006/relationships/hyperlink" Target="https://creazilla.com/ko/nodes/52578-clipart" TargetMode="External"/><Relationship Id="rId10" Type="http://schemas.openxmlformats.org/officeDocument/2006/relationships/hyperlink" Target="https://www.ncuc.or.kr/nyj/287" TargetMode="External"/><Relationship Id="rId4" Type="http://schemas.openxmlformats.org/officeDocument/2006/relationships/hyperlink" Target="https://www.kissclipart.com/stadium-clipart-stadium-7hs1wy/" TargetMode="External"/><Relationship Id="rId9" Type="http://schemas.openxmlformats.org/officeDocument/2006/relationships/hyperlink" Target="http://opening.download/spring-2020.html" TargetMode="External"/><Relationship Id="rId14" Type="http://schemas.openxmlformats.org/officeDocument/2006/relationships/hyperlink" Target="https://www.pinterest.com/pin/39300950497922550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tiff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C55C0"/>
                </a:solidFill>
                <a:latin typeface="+mn-ea"/>
              </a:rPr>
              <a:t>Unit 1 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태권도를 배운 지 두 달 됐어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224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7942365" y="2705725"/>
            <a:ext cx="55348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800" b="1" dirty="0">
                <a:solidFill>
                  <a:srgbClr val="0070C0"/>
                </a:solidFill>
              </a:rPr>
              <a:t>과학실</a:t>
            </a:r>
            <a:endParaRPr lang="en-US" sz="88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C34512B-FCEC-4444-886A-89A499EE07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34" y="1235795"/>
            <a:ext cx="6991761" cy="438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3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6657177" y="2429397"/>
            <a:ext cx="55348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70C0"/>
                </a:solidFill>
              </a:rPr>
              <a:t>잔디밭</a:t>
            </a:r>
            <a:endParaRPr lang="en-US" sz="11500" b="1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191159B-25E5-D54B-9C59-BF4396696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69" y="-611976"/>
            <a:ext cx="6030478" cy="530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1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7807757" y="2497976"/>
            <a:ext cx="55348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70C0"/>
                </a:solidFill>
              </a:rPr>
              <a:t>강당</a:t>
            </a:r>
            <a:endParaRPr lang="en-US" sz="115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A634B55-3ADA-5348-986F-35A816757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8" y="1122721"/>
            <a:ext cx="696679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0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6950899" y="2497976"/>
            <a:ext cx="55348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70C0"/>
                </a:solidFill>
              </a:rPr>
              <a:t> </a:t>
            </a:r>
            <a:r>
              <a:rPr lang="ko-KR" altLang="en-US" sz="11500" b="1" dirty="0">
                <a:solidFill>
                  <a:srgbClr val="0070C0"/>
                </a:solidFill>
              </a:rPr>
              <a:t>체육관</a:t>
            </a:r>
            <a:endParaRPr lang="en-US" sz="115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B83679-860B-0949-BAF3-36EF0446B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14" y="1237129"/>
            <a:ext cx="6862079" cy="43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000" b="1" spc="600" dirty="0" smtClean="0">
                <a:latin typeface="+mn-ea"/>
              </a:rPr>
              <a:t>-(</a:t>
            </a:r>
            <a:r>
              <a:rPr lang="ko-KR" altLang="en-US" sz="5000" b="1" spc="600" dirty="0" smtClean="0">
                <a:latin typeface="+mn-ea"/>
              </a:rPr>
              <a:t>으</a:t>
            </a:r>
            <a:r>
              <a:rPr lang="en-US" altLang="ko-KR" sz="5000" b="1" spc="600" dirty="0" smtClean="0">
                <a:latin typeface="+mn-ea"/>
              </a:rPr>
              <a:t>)</a:t>
            </a:r>
            <a:r>
              <a:rPr lang="ko-KR" altLang="en-US" sz="5000" b="1" spc="600" dirty="0" smtClean="0">
                <a:latin typeface="+mn-ea"/>
              </a:rPr>
              <a:t>ㄴ적이 </a:t>
            </a:r>
            <a:r>
              <a:rPr lang="ko-KR" altLang="en-US" sz="5000" b="1" spc="600" dirty="0">
                <a:latin typeface="+mn-ea"/>
              </a:rPr>
              <a:t>있어요</a:t>
            </a:r>
            <a:r>
              <a:rPr lang="en-US" altLang="ko-KR" sz="5000" b="1" spc="600" dirty="0">
                <a:latin typeface="+mn-ea"/>
              </a:rPr>
              <a:t>/</a:t>
            </a:r>
            <a:r>
              <a:rPr lang="ko-KR" altLang="en-US" sz="5000" b="1" spc="600" dirty="0">
                <a:latin typeface="+mn-ea"/>
              </a:rPr>
              <a:t>없어요</a:t>
            </a:r>
            <a:r>
              <a:rPr lang="en-US" altLang="ko-KR" sz="5000" b="1" spc="600" dirty="0">
                <a:latin typeface="+mn-ea"/>
              </a:rPr>
              <a:t>?</a:t>
            </a:r>
            <a:r>
              <a:rPr lang="ko-KR" altLang="en-US" sz="5000" b="1" spc="600" dirty="0">
                <a:latin typeface="+mn-ea"/>
              </a:rPr>
              <a:t> </a:t>
            </a:r>
            <a:r>
              <a:rPr lang="ko-KR" altLang="en-US" sz="5000" spc="600" dirty="0">
                <a:latin typeface="+mn-ea"/>
              </a:rPr>
              <a:t> </a:t>
            </a:r>
            <a:endParaRPr lang="en-US" sz="50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26244-EA0B-8647-9CAF-FE0D25597DB3}"/>
              </a:ext>
            </a:extLst>
          </p:cNvPr>
          <p:cNvSpPr/>
          <p:nvPr/>
        </p:nvSpPr>
        <p:spPr>
          <a:xfrm>
            <a:off x="3472301" y="1497396"/>
            <a:ext cx="8497843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디즈니 랜드에 </a:t>
            </a:r>
            <a:r>
              <a:rPr lang="ko-KR" altLang="en-US" sz="3600" b="1" u="sng" dirty="0" smtClean="0">
                <a:solidFill>
                  <a:srgbClr val="0070C0"/>
                </a:solidFill>
                <a:latin typeface="+mn-ea"/>
              </a:rPr>
              <a:t>가 본 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적이 있어요</a:t>
            </a:r>
            <a:r>
              <a:rPr lang="en-US" altLang="ko-KR" sz="3600" b="1" u="sng" dirty="0">
                <a:solidFill>
                  <a:srgbClr val="0070C0"/>
                </a:solidFill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디즈니 랜드에 </a:t>
            </a:r>
            <a:r>
              <a:rPr lang="ko-KR" altLang="en-US" sz="3600" b="1" u="sng" dirty="0" smtClean="0">
                <a:solidFill>
                  <a:srgbClr val="0070C0"/>
                </a:solidFill>
                <a:latin typeface="+mn-ea"/>
              </a:rPr>
              <a:t>가 본 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적이 있어요</a:t>
            </a:r>
            <a:r>
              <a:rPr lang="en-US" altLang="ko-KR" sz="36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36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FFB638-FE6C-3541-B00D-96F8F96AE4D5}"/>
              </a:ext>
            </a:extLst>
          </p:cNvPr>
          <p:cNvSpPr/>
          <p:nvPr/>
        </p:nvSpPr>
        <p:spPr>
          <a:xfrm>
            <a:off x="3472301" y="3897951"/>
            <a:ext cx="8489711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야구장에서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야구 경기를 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본 적이 있어요</a:t>
            </a:r>
            <a:r>
              <a:rPr lang="en-US" altLang="ko-KR" sz="36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3600" b="1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BCDA2F-7039-7B49-A1F1-7B93886B8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94" y="1465151"/>
            <a:ext cx="3361172" cy="2222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2C379B7-8941-B14A-9023-029605E94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53" y="3897951"/>
            <a:ext cx="3127324" cy="222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0A4D38C-C70F-AE4B-93D6-3BBDB2C28CB1}"/>
              </a:ext>
            </a:extLst>
          </p:cNvPr>
          <p:cNvSpPr/>
          <p:nvPr/>
        </p:nvSpPr>
        <p:spPr>
          <a:xfrm>
            <a:off x="3702287" y="33131"/>
            <a:ext cx="6642984" cy="94183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피아노를 </a:t>
            </a:r>
            <a:r>
              <a:rPr lang="ko-KR" altLang="en-US" sz="4000" b="1" u="sng" dirty="0">
                <a:solidFill>
                  <a:srgbClr val="264AAB"/>
                </a:solidFill>
                <a:latin typeface="+mn-ea"/>
              </a:rPr>
              <a:t>배운 적이 있어요</a:t>
            </a:r>
            <a:r>
              <a:rPr lang="en-US" altLang="ko-KR" sz="4000" b="1" u="sng" dirty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EEFED14-886E-974A-B34D-785F3834D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433" y="47317"/>
            <a:ext cx="1553854" cy="92765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4A77C1A-68DC-5845-B65F-3318FDE5A7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117" y="989155"/>
            <a:ext cx="10219766" cy="52706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CF03AD-270E-D440-8D78-83F1701EC2B0}"/>
              </a:ext>
            </a:extLst>
          </p:cNvPr>
          <p:cNvSpPr txBox="1"/>
          <p:nvPr/>
        </p:nvSpPr>
        <p:spPr>
          <a:xfrm>
            <a:off x="5772524" y="1688354"/>
            <a:ext cx="5522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네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캐나다에 </a:t>
            </a:r>
            <a:r>
              <a:rPr lang="ko-KR" altLang="en-US" sz="2400" b="1" u="sng" dirty="0">
                <a:solidFill>
                  <a:srgbClr val="0070C0"/>
                </a:solidFill>
                <a:latin typeface="+mn-ea"/>
              </a:rPr>
              <a:t>가본 적이 있어요</a:t>
            </a:r>
            <a:r>
              <a:rPr lang="en-US" altLang="ko-KR" sz="24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24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3678EAC-A1C5-2240-9286-74F2E99D9A1F}"/>
              </a:ext>
            </a:extLst>
          </p:cNvPr>
          <p:cNvSpPr txBox="1"/>
          <p:nvPr/>
        </p:nvSpPr>
        <p:spPr>
          <a:xfrm>
            <a:off x="5739433" y="3555879"/>
            <a:ext cx="6485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네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학교 농구장에서 농구를 </a:t>
            </a:r>
            <a:r>
              <a:rPr lang="ko-KR" altLang="en-US" sz="2400" b="1" u="sng" dirty="0">
                <a:solidFill>
                  <a:srgbClr val="0070C0"/>
                </a:solidFill>
                <a:latin typeface="+mn-ea"/>
              </a:rPr>
              <a:t>한 적이 있어요</a:t>
            </a:r>
            <a:r>
              <a:rPr lang="en-US" altLang="ko-KR" sz="24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24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9C13967-A1A0-4244-BCC2-967525F4A8C9}"/>
              </a:ext>
            </a:extLst>
          </p:cNvPr>
          <p:cNvSpPr txBox="1"/>
          <p:nvPr/>
        </p:nvSpPr>
        <p:spPr>
          <a:xfrm>
            <a:off x="5739433" y="5306700"/>
            <a:ext cx="626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네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캠핑 가서 바비큐를 </a:t>
            </a:r>
            <a:r>
              <a:rPr lang="ko-KR" altLang="en-US" sz="2400" b="1" u="sng" dirty="0">
                <a:solidFill>
                  <a:srgbClr val="0070C0"/>
                </a:solidFill>
                <a:latin typeface="+mn-ea"/>
              </a:rPr>
              <a:t>먹은 적이 있어요</a:t>
            </a:r>
            <a:r>
              <a:rPr lang="en-US" altLang="ko-KR" sz="24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2400" b="1" u="sng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6499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en-US" altLang="ko-KR" sz="6600" b="1" spc="600" dirty="0" smtClean="0">
                <a:latin typeface="+mn-ea"/>
              </a:rPr>
              <a:t>(</a:t>
            </a:r>
            <a:r>
              <a:rPr lang="ko-KR" altLang="en-US" sz="6600" b="1" spc="600" dirty="0">
                <a:latin typeface="+mn-ea"/>
              </a:rPr>
              <a:t>으</a:t>
            </a:r>
            <a:r>
              <a:rPr lang="en-US" altLang="ko-KR" sz="6600" b="1" spc="600" dirty="0">
                <a:latin typeface="+mn-ea"/>
              </a:rPr>
              <a:t>)</a:t>
            </a:r>
            <a:r>
              <a:rPr lang="ko-KR" altLang="en-US" sz="6600" b="1" spc="600" dirty="0" err="1">
                <a:latin typeface="+mn-ea"/>
              </a:rPr>
              <a:t>ㄴ</a:t>
            </a:r>
            <a:r>
              <a:rPr lang="ko-KR" altLang="en-US" sz="6600" b="1" spc="600" dirty="0">
                <a:latin typeface="+mn-ea"/>
              </a:rPr>
              <a:t> 지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26244-EA0B-8647-9CAF-FE0D25597DB3}"/>
              </a:ext>
            </a:extLst>
          </p:cNvPr>
          <p:cNvSpPr/>
          <p:nvPr/>
        </p:nvSpPr>
        <p:spPr>
          <a:xfrm>
            <a:off x="3587293" y="1675658"/>
            <a:ext cx="8497843" cy="20440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피아노를 </a:t>
            </a:r>
            <a:r>
              <a:rPr lang="ko-KR" altLang="en-US" sz="4000" b="1" u="sng" dirty="0">
                <a:solidFill>
                  <a:srgbClr val="0070C0"/>
                </a:solidFill>
                <a:latin typeface="+mn-ea"/>
              </a:rPr>
              <a:t>배운 지</a:t>
            </a:r>
            <a:r>
              <a:rPr lang="ko-KR" altLang="en-US" sz="4000" b="1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얼마나 됐어요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피아노를 </a:t>
            </a:r>
            <a:r>
              <a:rPr lang="ko-KR" altLang="en-US" sz="4000" b="1" u="sng" dirty="0">
                <a:solidFill>
                  <a:srgbClr val="0070C0"/>
                </a:solidFill>
                <a:latin typeface="+mn-ea"/>
              </a:rPr>
              <a:t>배운 지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8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개월 됐어요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40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FFB638-FE6C-3541-B00D-96F8F96AE4D5}"/>
              </a:ext>
            </a:extLst>
          </p:cNvPr>
          <p:cNvSpPr/>
          <p:nvPr/>
        </p:nvSpPr>
        <p:spPr>
          <a:xfrm>
            <a:off x="3587293" y="3897951"/>
            <a:ext cx="8465747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밥을 </a:t>
            </a:r>
            <a:r>
              <a:rPr lang="ko-KR" altLang="en-US" sz="4000" b="1" u="sng" dirty="0">
                <a:solidFill>
                  <a:srgbClr val="0070C0"/>
                </a:solidFill>
                <a:latin typeface="+mn-ea"/>
              </a:rPr>
              <a:t>먹은 지 </a:t>
            </a:r>
            <a:r>
              <a:rPr lang="ko-KR" altLang="en-US" sz="4000" b="1" dirty="0" smtClean="0">
                <a:solidFill>
                  <a:schemeClr val="tx1"/>
                </a:solidFill>
                <a:latin typeface="+mn-ea"/>
              </a:rPr>
              <a:t>한 시간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됐어요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62058DD-CE36-DB44-8C13-FF6C035A1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1151"/>
            <a:ext cx="3587293" cy="21585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3FB9962-5BC2-E642-8BA9-2D828014B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57" y="3859226"/>
            <a:ext cx="3448336" cy="226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1821A34-596A-AC4F-9FD1-009325AEB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85" y="198783"/>
            <a:ext cx="11388272" cy="58839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50EEE7D-FCBC-9744-8AC2-62D47DABFF57}"/>
              </a:ext>
            </a:extLst>
          </p:cNvPr>
          <p:cNvSpPr txBox="1"/>
          <p:nvPr/>
        </p:nvSpPr>
        <p:spPr>
          <a:xfrm>
            <a:off x="6095998" y="1032371"/>
            <a:ext cx="5522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+mn-ea"/>
              </a:rPr>
              <a:t>태권도를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배운 지</a:t>
            </a:r>
            <a:r>
              <a:rPr lang="ko-KR" altLang="en-US" sz="2800" b="1" dirty="0">
                <a:latin typeface="+mn-ea"/>
              </a:rPr>
              <a:t> </a:t>
            </a:r>
            <a:r>
              <a:rPr lang="en-US" altLang="ko-KR" sz="2800" b="1" dirty="0">
                <a:latin typeface="+mn-ea"/>
              </a:rPr>
              <a:t>7</a:t>
            </a:r>
            <a:r>
              <a:rPr lang="ko-KR" altLang="en-US" sz="2800" b="1" dirty="0">
                <a:latin typeface="+mn-ea"/>
              </a:rPr>
              <a:t>개월 됐어요</a:t>
            </a:r>
            <a:r>
              <a:rPr lang="en-US" altLang="ko-KR" sz="2800" b="1" dirty="0">
                <a:latin typeface="+mn-ea"/>
              </a:rPr>
              <a:t>.</a:t>
            </a:r>
            <a:endParaRPr lang="en-US" sz="28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494642B-1F8B-9448-AC72-29485283BF17}"/>
              </a:ext>
            </a:extLst>
          </p:cNvPr>
          <p:cNvSpPr txBox="1"/>
          <p:nvPr/>
        </p:nvSpPr>
        <p:spPr>
          <a:xfrm>
            <a:off x="6095998" y="3120887"/>
            <a:ext cx="6566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+mn-ea"/>
              </a:rPr>
              <a:t>이 강당이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생긴 지</a:t>
            </a:r>
            <a:r>
              <a:rPr lang="ko-KR" altLang="en-US" sz="2800" b="1" dirty="0">
                <a:latin typeface="+mn-ea"/>
              </a:rPr>
              <a:t> </a:t>
            </a:r>
            <a:r>
              <a:rPr lang="en-US" altLang="ko-KR" sz="2800" b="1" dirty="0">
                <a:latin typeface="+mn-ea"/>
              </a:rPr>
              <a:t>2</a:t>
            </a:r>
            <a:r>
              <a:rPr lang="ko-KR" altLang="en-US" sz="2800" b="1" dirty="0">
                <a:latin typeface="+mn-ea"/>
              </a:rPr>
              <a:t>년 </a:t>
            </a:r>
            <a:r>
              <a:rPr lang="en-US" altLang="ko-KR" sz="2800" b="1" dirty="0">
                <a:latin typeface="+mn-ea"/>
              </a:rPr>
              <a:t>7</a:t>
            </a:r>
            <a:r>
              <a:rPr lang="ko-KR" altLang="en-US" sz="2800" b="1" dirty="0">
                <a:latin typeface="+mn-ea"/>
              </a:rPr>
              <a:t>개월 됐어요</a:t>
            </a:r>
            <a:r>
              <a:rPr lang="en-US" altLang="ko-KR" sz="2800" b="1" dirty="0">
                <a:latin typeface="+mn-ea"/>
              </a:rPr>
              <a:t>.</a:t>
            </a:r>
            <a:endParaRPr lang="en-US" sz="28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27000CB-9846-B340-A045-B8C2262727CC}"/>
              </a:ext>
            </a:extLst>
          </p:cNvPr>
          <p:cNvSpPr txBox="1"/>
          <p:nvPr/>
        </p:nvSpPr>
        <p:spPr>
          <a:xfrm>
            <a:off x="6147876" y="5240854"/>
            <a:ext cx="5930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+mn-ea"/>
              </a:rPr>
              <a:t>미국에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산 지</a:t>
            </a:r>
            <a:r>
              <a:rPr lang="ko-KR" altLang="en-US" sz="2800" b="1" dirty="0">
                <a:latin typeface="+mn-ea"/>
              </a:rPr>
              <a:t> </a:t>
            </a:r>
            <a:r>
              <a:rPr lang="en-US" altLang="ko-KR" sz="2800" b="1" dirty="0">
                <a:latin typeface="+mn-ea"/>
              </a:rPr>
              <a:t>7</a:t>
            </a:r>
            <a:r>
              <a:rPr lang="ko-KR" altLang="en-US" sz="2800" b="1" dirty="0">
                <a:latin typeface="+mn-ea"/>
              </a:rPr>
              <a:t>년 됐어요</a:t>
            </a:r>
            <a:r>
              <a:rPr lang="en-US" altLang="ko-KR" sz="2800" b="1" dirty="0">
                <a:latin typeface="+mn-ea"/>
              </a:rPr>
              <a:t>.</a:t>
            </a:r>
            <a:endParaRPr lang="en-US" sz="2800" b="1" u="sng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813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두 명씩 짝을 지어 </a:t>
            </a:r>
            <a:r>
              <a:rPr lang="ko-KR" altLang="en-US" sz="4800" b="1" dirty="0" smtClean="0">
                <a:latin typeface="+mn-ea"/>
              </a:rPr>
              <a:t>말해 봅시다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744D97-7ECD-7540-B95C-596DA5BE6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358" y="1042003"/>
            <a:ext cx="3738501" cy="24480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125E6D-8720-5C43-92DC-94EAD9F47194}"/>
              </a:ext>
            </a:extLst>
          </p:cNvPr>
          <p:cNvSpPr/>
          <p:nvPr/>
        </p:nvSpPr>
        <p:spPr>
          <a:xfrm>
            <a:off x="5074859" y="1079866"/>
            <a:ext cx="6020789" cy="22545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chemeClr val="tx1"/>
                </a:solidFill>
                <a:latin typeface="+mn-ea"/>
              </a:rPr>
              <a:t>태권도를 배운 지 얼마나 됐어</a:t>
            </a:r>
            <a:r>
              <a:rPr lang="en-US" altLang="ko-KR" sz="320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endParaRPr lang="en-US" sz="32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3200" dirty="0">
                <a:solidFill>
                  <a:schemeClr val="tx1"/>
                </a:solidFill>
                <a:latin typeface="+mn-ea"/>
              </a:rPr>
              <a:t>태권도를 배운 지 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년</a:t>
            </a:r>
            <a:r>
              <a:rPr lang="ko-KR" altLang="en-US" sz="3200" dirty="0">
                <a:solidFill>
                  <a:schemeClr val="tx1"/>
                </a:solidFill>
                <a:latin typeface="+mn-ea"/>
              </a:rPr>
              <a:t> 됐어</a:t>
            </a:r>
            <a:r>
              <a:rPr lang="en-US" altLang="ko-KR" sz="3200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50017F3-A28D-9046-B460-5704B7E8C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86" y="3600418"/>
            <a:ext cx="2852630" cy="26151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8A776DC-D646-0440-879E-25E3A8B0D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455" y="3656833"/>
            <a:ext cx="2723031" cy="25918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8332083-F9C2-EC4C-B275-7A13435188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9785" y="3600419"/>
            <a:ext cx="2723031" cy="261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583061" y="1232020"/>
            <a:ext cx="11272059" cy="5278880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27066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>
                <a:latin typeface="+mn-ea"/>
              </a:rPr>
              <a:t>5</a:t>
            </a:r>
            <a:r>
              <a:rPr lang="ko-KR" altLang="en-US" sz="6000" b="1" dirty="0">
                <a:latin typeface="+mn-ea"/>
              </a:rPr>
              <a:t>초 퀴즈</a:t>
            </a:r>
            <a:endParaRPr lang="en-US" sz="60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3C36A3D-644B-464F-8D7B-C280BA5986E2}"/>
              </a:ext>
            </a:extLst>
          </p:cNvPr>
          <p:cNvSpPr txBox="1"/>
          <p:nvPr/>
        </p:nvSpPr>
        <p:spPr>
          <a:xfrm>
            <a:off x="383770" y="2502680"/>
            <a:ext cx="115546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latin typeface="+mn-ea"/>
              </a:rPr>
              <a:t>그림을 보고 </a:t>
            </a:r>
            <a:r>
              <a:rPr lang="en-US" altLang="ko-KR" sz="4400" b="1" dirty="0">
                <a:latin typeface="+mn-ea"/>
              </a:rPr>
              <a:t>5</a:t>
            </a:r>
            <a:r>
              <a:rPr lang="ko-KR" altLang="en-US" sz="4400" b="1" dirty="0" smtClean="0">
                <a:latin typeface="+mn-ea"/>
              </a:rPr>
              <a:t>초 안에 </a:t>
            </a:r>
            <a:r>
              <a:rPr lang="ko-KR" altLang="en-US" sz="4400" b="1" dirty="0">
                <a:latin typeface="+mn-ea"/>
              </a:rPr>
              <a:t>답을 </a:t>
            </a:r>
            <a:r>
              <a:rPr lang="ko-KR" altLang="en-US" sz="4400" b="1" dirty="0" smtClean="0">
                <a:latin typeface="+mn-ea"/>
              </a:rPr>
              <a:t>말해 보세요</a:t>
            </a:r>
            <a:r>
              <a:rPr lang="en-US" altLang="ko-KR" sz="4400" b="1" dirty="0">
                <a:latin typeface="+mn-ea"/>
              </a:rPr>
              <a:t>!</a:t>
            </a:r>
          </a:p>
          <a:p>
            <a:pPr algn="ctr"/>
            <a:endParaRPr lang="en-US" altLang="ko-KR" sz="4400" b="1" dirty="0">
              <a:latin typeface="+mn-ea"/>
            </a:endParaRPr>
          </a:p>
          <a:p>
            <a:pPr algn="ctr"/>
            <a:r>
              <a:rPr lang="ko-KR" altLang="en-US" sz="4400" b="1" dirty="0">
                <a:latin typeface="+mn-ea"/>
              </a:rPr>
              <a:t>몇 개 맞췄는지 </a:t>
            </a:r>
            <a:r>
              <a:rPr lang="ko-KR" altLang="en-US" sz="4400" b="1" dirty="0" smtClean="0">
                <a:latin typeface="+mn-ea"/>
              </a:rPr>
              <a:t>세어 보세요  </a:t>
            </a:r>
            <a:endParaRPr lang="en-US" sz="4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90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899728-16FC-7847-868C-4D65E720881B}"/>
              </a:ext>
            </a:extLst>
          </p:cNvPr>
          <p:cNvSpPr txBox="1"/>
          <p:nvPr/>
        </p:nvSpPr>
        <p:spPr>
          <a:xfrm>
            <a:off x="0" y="716206"/>
            <a:ext cx="12048562" cy="571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 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토마스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나랑 </a:t>
            </a:r>
            <a:r>
              <a:rPr lang="ko-KR" altLang="en-US" sz="2600" b="1" dirty="0">
                <a:latin typeface="+mn-ea"/>
              </a:rPr>
              <a:t>축</a:t>
            </a:r>
            <a:r>
              <a:rPr lang="ko-KR" altLang="en-US" sz="2600" b="1" dirty="0" smtClean="0">
                <a:latin typeface="+mn-ea"/>
              </a:rPr>
              <a:t>구하러 </a:t>
            </a:r>
            <a:r>
              <a:rPr lang="ko-KR" altLang="en-US" sz="2600" b="1" dirty="0">
                <a:latin typeface="+mn-ea"/>
              </a:rPr>
              <a:t>갈래</a:t>
            </a:r>
            <a:r>
              <a:rPr lang="en-US" altLang="ko-KR" sz="2600" b="1" dirty="0">
                <a:latin typeface="+mn-ea"/>
              </a:rPr>
              <a:t>?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미안해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지금 태권도장에  </a:t>
            </a:r>
            <a:r>
              <a:rPr lang="en-US" altLang="ko-KR" sz="2600" b="1" dirty="0">
                <a:latin typeface="+mn-ea"/>
              </a:rPr>
              <a:t>______________.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너 태권도 배워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태권도 배운 지 </a:t>
            </a:r>
            <a:r>
              <a:rPr lang="en-US" altLang="ko-KR" sz="2600" b="1" dirty="0">
                <a:latin typeface="+mn-ea"/>
              </a:rPr>
              <a:t>________________.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나도 태권도 배운 적이 있어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그래</a:t>
            </a:r>
            <a:r>
              <a:rPr lang="en-US" altLang="ko-KR" sz="2600" b="1" dirty="0">
                <a:latin typeface="+mn-ea"/>
              </a:rPr>
              <a:t>?</a:t>
            </a:r>
            <a:r>
              <a:rPr lang="ko-KR" altLang="en-US" sz="2600" b="1" dirty="0">
                <a:latin typeface="+mn-ea"/>
              </a:rPr>
              <a:t> 오늘 우리 태권도장에 같이 가 볼래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좋아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가서 너 하는 거 </a:t>
            </a:r>
            <a:r>
              <a:rPr lang="ko-KR" altLang="en-US" sz="2600" b="1" dirty="0" err="1">
                <a:latin typeface="+mn-ea"/>
              </a:rPr>
              <a:t>구경해야겠다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sz="2600" b="1" dirty="0">
              <a:latin typeface="+mn-ea"/>
            </a:endParaRPr>
          </a:p>
        </p:txBody>
      </p:sp>
      <p:pic>
        <p:nvPicPr>
          <p:cNvPr id="5" name="Online Media 4" descr="Track 001">
            <a:hlinkClick r:id="" action="ppaction://media"/>
            <a:extLst>
              <a:ext uri="{FF2B5EF4-FFF2-40B4-BE49-F238E27FC236}">
                <a16:creationId xmlns:a16="http://schemas.microsoft.com/office/drawing/2014/main" xmlns="" id="{68269EBC-859C-8242-8B9C-04DCDDB1B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2875" y="163739"/>
            <a:ext cx="2008091" cy="20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3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B478CC0-A48C-D14F-98BF-588BD9915B6B}"/>
              </a:ext>
            </a:extLst>
          </p:cNvPr>
          <p:cNvSpPr/>
          <p:nvPr/>
        </p:nvSpPr>
        <p:spPr>
          <a:xfrm>
            <a:off x="9482663" y="155175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82BE44CE-42DB-E943-BF1B-755F0790FF68}"/>
              </a:ext>
            </a:extLst>
          </p:cNvPr>
          <p:cNvSpPr/>
          <p:nvPr/>
        </p:nvSpPr>
        <p:spPr>
          <a:xfrm>
            <a:off x="10125116" y="795490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B5F49533-4B4F-6148-821D-93AA72F10750}"/>
              </a:ext>
            </a:extLst>
          </p:cNvPr>
          <p:cNvSpPr/>
          <p:nvPr/>
        </p:nvSpPr>
        <p:spPr>
          <a:xfrm>
            <a:off x="10075984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28636C0E-3208-9D45-B5D8-7A9A29A81535}"/>
              </a:ext>
            </a:extLst>
          </p:cNvPr>
          <p:cNvSpPr/>
          <p:nvPr/>
        </p:nvSpPr>
        <p:spPr>
          <a:xfrm>
            <a:off x="10125116" y="7760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12AC2B6F-B163-CF49-80F0-A97C6E09596A}"/>
              </a:ext>
            </a:extLst>
          </p:cNvPr>
          <p:cNvSpPr/>
          <p:nvPr/>
        </p:nvSpPr>
        <p:spPr>
          <a:xfrm>
            <a:off x="10100550" y="806719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6DBBD50E-18A7-2E48-A2A0-B60EB7F14021}"/>
              </a:ext>
            </a:extLst>
          </p:cNvPr>
          <p:cNvSpPr/>
          <p:nvPr/>
        </p:nvSpPr>
        <p:spPr>
          <a:xfrm>
            <a:off x="10151349" y="817948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B1AF937-3281-1A4E-B0AA-7CCDFF69E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63" y="776086"/>
            <a:ext cx="9078000" cy="49286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D4D87C-5FF5-5441-8312-49E2AC309DB3}"/>
              </a:ext>
            </a:extLst>
          </p:cNvPr>
          <p:cNvSpPr/>
          <p:nvPr/>
        </p:nvSpPr>
        <p:spPr>
          <a:xfrm>
            <a:off x="3183728" y="139370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dirty="0" err="1">
                <a:latin typeface="Nanum Gothic" panose="020D0604000000000000" pitchFamily="34" charset="-127"/>
                <a:ea typeface="Nanum Gothic" panose="020D0604000000000000" pitchFamily="34" charset="-127"/>
              </a:rPr>
              <a:t>야구장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645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DF29E49-3C89-9246-BC9B-F77BF1266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1997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66D1DF3-D99F-8748-A3DB-2C8BADB8EFE0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수영</a:t>
            </a:r>
            <a:r>
              <a:rPr lang="en-US" sz="16600" dirty="0" err="1">
                <a:latin typeface="Nanum Gothic" panose="020D0604000000000000" pitchFamily="34" charset="-127"/>
                <a:ea typeface="Nanum Gothic" panose="020D0604000000000000" pitchFamily="34" charset="-127"/>
              </a:rPr>
              <a:t>장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697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A1CD1BE-39BE-364F-8A04-06B639341E8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29984" y="189042"/>
            <a:ext cx="9022695" cy="585615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CCB46D4-3757-3E4D-8E04-85FF218BCE3E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축구장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130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E6A24A8-F8B3-4747-AE3F-59A84890B8A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09F34C3-EEB5-9E4D-9DDB-861FB46A6CC2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주차장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311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A8EC574-4936-7B49-9A92-AD208FBDF4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237"/>
          <a:stretch/>
        </p:blipFill>
        <p:spPr>
          <a:xfrm>
            <a:off x="-37504" y="-1"/>
            <a:ext cx="12191998" cy="6259783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CF0C3C7-336C-DC40-B46F-BF327ACCFF38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수족관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592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0297E74-6CCA-9947-903A-334387C56D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-1" y="0"/>
            <a:ext cx="12192001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680930C-23C4-9340-A68C-18F5439828E8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체육관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929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C8FCCF8-96F2-DE4C-BB14-C51888CF34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-1" y="0"/>
            <a:ext cx="12191997" cy="6261250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00EA2A7-EAFD-9D4D-9E1D-26FF2F8CE3F5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도서관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855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C28744-D680-AC4C-838B-63ADD90FB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27" y="6070"/>
            <a:ext cx="8338283" cy="62537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54A520B-FDDA-C14D-8099-57E4650157A1}"/>
              </a:ext>
            </a:extLst>
          </p:cNvPr>
          <p:cNvSpPr/>
          <p:nvPr/>
        </p:nvSpPr>
        <p:spPr>
          <a:xfrm>
            <a:off x="3066370" y="1710377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박물관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840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11C85C-0609-EE4B-97A4-12689CC309B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-1" y="78974"/>
            <a:ext cx="12191997" cy="6180807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10C417D-A006-C748-967C-1B23EC771C72}"/>
              </a:ext>
            </a:extLst>
          </p:cNvPr>
          <p:cNvSpPr/>
          <p:nvPr/>
        </p:nvSpPr>
        <p:spPr>
          <a:xfrm>
            <a:off x="4167037" y="1845938"/>
            <a:ext cx="418576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교실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246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202409E1-2A42-A842-8212-9D92F125A1C7}"/>
              </a:ext>
            </a:extLst>
          </p:cNvPr>
          <p:cNvSpPr/>
          <p:nvPr/>
        </p:nvSpPr>
        <p:spPr>
          <a:xfrm>
            <a:off x="9252679" y="189042"/>
            <a:ext cx="2709334" cy="24836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A773E89-6A0A-7D42-91A4-E9137625CD5D}"/>
              </a:ext>
            </a:extLst>
          </p:cNvPr>
          <p:cNvSpPr/>
          <p:nvPr/>
        </p:nvSpPr>
        <p:spPr>
          <a:xfrm>
            <a:off x="9895132" y="829357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1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9BF35BE-D073-D945-A721-E8D03C1162D8}"/>
              </a:ext>
            </a:extLst>
          </p:cNvPr>
          <p:cNvSpPr/>
          <p:nvPr/>
        </p:nvSpPr>
        <p:spPr>
          <a:xfrm>
            <a:off x="9846000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2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CCCF4F3-0F9E-8A4E-B1BC-69C1A4C3ED3E}"/>
              </a:ext>
            </a:extLst>
          </p:cNvPr>
          <p:cNvSpPr/>
          <p:nvPr/>
        </p:nvSpPr>
        <p:spPr>
          <a:xfrm>
            <a:off x="9895132" y="809953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3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35A7685B-25D1-F645-B3B0-A15F2BCA0664}"/>
              </a:ext>
            </a:extLst>
          </p:cNvPr>
          <p:cNvSpPr/>
          <p:nvPr/>
        </p:nvSpPr>
        <p:spPr>
          <a:xfrm>
            <a:off x="9870566" y="840586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4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5C22C3F-B86D-0741-8922-2307D3843904}"/>
              </a:ext>
            </a:extLst>
          </p:cNvPr>
          <p:cNvSpPr/>
          <p:nvPr/>
        </p:nvSpPr>
        <p:spPr>
          <a:xfrm>
            <a:off x="9921365" y="851815"/>
            <a:ext cx="1315453" cy="12352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5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060BE7-FB55-6C48-9D9E-DAD2909EB8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11128"/>
          <a:stretch/>
        </p:blipFill>
        <p:spPr>
          <a:xfrm>
            <a:off x="-30531" y="102544"/>
            <a:ext cx="8271264" cy="58323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798AEDB-33CB-624E-8E82-E062C41F0E1F}"/>
              </a:ext>
            </a:extLst>
          </p:cNvPr>
          <p:cNvSpPr/>
          <p:nvPr/>
        </p:nvSpPr>
        <p:spPr>
          <a:xfrm>
            <a:off x="6005691" y="2749830"/>
            <a:ext cx="6186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6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화장실</a:t>
            </a:r>
            <a:endParaRPr lang="en-US" sz="16600" dirty="0">
              <a:latin typeface="Nanum Gothic" panose="020D0604000000000000" pitchFamily="34" charset="-127"/>
              <a:ea typeface="Nanum Gothic" panose="020D0604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690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899728-16FC-7847-868C-4D65E720881B}"/>
              </a:ext>
            </a:extLst>
          </p:cNvPr>
          <p:cNvSpPr txBox="1"/>
          <p:nvPr/>
        </p:nvSpPr>
        <p:spPr>
          <a:xfrm>
            <a:off x="0" y="716206"/>
            <a:ext cx="12048562" cy="571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 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토마스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나랑 </a:t>
            </a:r>
            <a:r>
              <a:rPr lang="ko-KR" altLang="en-US" sz="2600" b="1" dirty="0" smtClean="0">
                <a:latin typeface="+mn-ea"/>
              </a:rPr>
              <a:t>축구하러 </a:t>
            </a:r>
            <a:r>
              <a:rPr lang="ko-KR" altLang="en-US" sz="2600" b="1" dirty="0">
                <a:latin typeface="+mn-ea"/>
              </a:rPr>
              <a:t>갈래</a:t>
            </a:r>
            <a:r>
              <a:rPr lang="en-US" altLang="ko-KR" sz="2600" b="1" dirty="0">
                <a:latin typeface="+mn-ea"/>
              </a:rPr>
              <a:t>?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미안해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지금 태권도장에 </a:t>
            </a:r>
            <a:r>
              <a:rPr lang="ko-KR" altLang="en-US" sz="2600" b="1" u="sng" dirty="0">
                <a:solidFill>
                  <a:srgbClr val="0070C0"/>
                </a:solidFill>
                <a:latin typeface="+mn-ea"/>
              </a:rPr>
              <a:t>가야 돼</a:t>
            </a:r>
            <a:r>
              <a:rPr lang="en-US" altLang="ko-KR" sz="2600" b="1" u="sng" dirty="0">
                <a:solidFill>
                  <a:srgbClr val="0070C0"/>
                </a:solidFill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너 태권도 배워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태권도 배운 지 </a:t>
            </a:r>
            <a:r>
              <a:rPr lang="ko-KR" altLang="en-US" sz="2600" b="1" u="sng" dirty="0">
                <a:solidFill>
                  <a:srgbClr val="0070C0"/>
                </a:solidFill>
                <a:latin typeface="+mn-ea"/>
              </a:rPr>
              <a:t>두 달 됐어</a:t>
            </a:r>
            <a:r>
              <a:rPr lang="en-US" altLang="ko-KR" sz="2600" b="1" u="sng" dirty="0">
                <a:solidFill>
                  <a:srgbClr val="0070C0"/>
                </a:solidFill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나도 태권도 배운 적이 있어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그래</a:t>
            </a:r>
            <a:r>
              <a:rPr lang="en-US" altLang="ko-KR" sz="2600" b="1" dirty="0">
                <a:latin typeface="+mn-ea"/>
              </a:rPr>
              <a:t>?</a:t>
            </a:r>
            <a:r>
              <a:rPr lang="ko-KR" altLang="en-US" sz="2600" b="1" dirty="0">
                <a:latin typeface="+mn-ea"/>
              </a:rPr>
              <a:t> 오늘 우리 태권도장에 같이 가 볼래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좋아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가서 너 하는 거 </a:t>
            </a:r>
            <a:r>
              <a:rPr lang="ko-KR" altLang="en-US" sz="2600" b="1" dirty="0" err="1">
                <a:latin typeface="+mn-ea"/>
              </a:rPr>
              <a:t>구경해야겠다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sz="2600" b="1" dirty="0">
              <a:latin typeface="+mn-ea"/>
            </a:endParaRPr>
          </a:p>
        </p:txBody>
      </p:sp>
      <p:pic>
        <p:nvPicPr>
          <p:cNvPr id="5" name="Online Media 4" descr="Track 001">
            <a:hlinkClick r:id="" action="ppaction://media"/>
            <a:extLst>
              <a:ext uri="{FF2B5EF4-FFF2-40B4-BE49-F238E27FC236}">
                <a16:creationId xmlns:a16="http://schemas.microsoft.com/office/drawing/2014/main" xmlns="" id="{68269EBC-859C-8242-8B9C-04DCDDB1B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2875" y="163739"/>
            <a:ext cx="2008091" cy="20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0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583061" y="1232020"/>
            <a:ext cx="11272059" cy="5278880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27066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>
                <a:latin typeface="+mn-ea"/>
              </a:rPr>
              <a:t>5</a:t>
            </a:r>
            <a:r>
              <a:rPr lang="ko-KR" altLang="en-US" sz="6000" b="1" dirty="0">
                <a:latin typeface="+mn-ea"/>
              </a:rPr>
              <a:t>초 퀴즈</a:t>
            </a:r>
            <a:endParaRPr lang="en-US" sz="6000" b="1" dirty="0"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3C36A3D-644B-464F-8D7B-C280BA5986E2}"/>
              </a:ext>
            </a:extLst>
          </p:cNvPr>
          <p:cNvSpPr txBox="1"/>
          <p:nvPr/>
        </p:nvSpPr>
        <p:spPr>
          <a:xfrm>
            <a:off x="441744" y="1455414"/>
            <a:ext cx="115546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latin typeface="+mn-ea"/>
              </a:rPr>
              <a:t>몇 개 맞췄어요</a:t>
            </a:r>
            <a:r>
              <a:rPr lang="en-US" altLang="ko-KR" sz="4400" b="1" dirty="0">
                <a:latin typeface="+mn-ea"/>
              </a:rPr>
              <a:t>?</a:t>
            </a:r>
          </a:p>
          <a:p>
            <a:pPr algn="ctr"/>
            <a:endParaRPr lang="en-US" altLang="ko-KR" sz="4400" b="1" dirty="0">
              <a:latin typeface="+mn-ea"/>
            </a:endParaRPr>
          </a:p>
          <a:p>
            <a:r>
              <a:rPr lang="en-US" altLang="ko-KR" sz="4400" b="1" dirty="0">
                <a:latin typeface="+mn-ea"/>
              </a:rPr>
              <a:t>0-3</a:t>
            </a:r>
            <a:r>
              <a:rPr lang="ko-KR" altLang="en-US" sz="4400" b="1" dirty="0">
                <a:latin typeface="+mn-ea"/>
              </a:rPr>
              <a:t>개   </a:t>
            </a:r>
            <a:r>
              <a:rPr lang="en-US" altLang="ko-KR" sz="4400" b="1" dirty="0">
                <a:latin typeface="+mn-ea"/>
              </a:rPr>
              <a:t>	</a:t>
            </a:r>
            <a:r>
              <a:rPr lang="ko-KR" altLang="en-US" sz="4400" b="1" dirty="0">
                <a:latin typeface="+mn-ea"/>
              </a:rPr>
              <a:t>조금만 더 </a:t>
            </a:r>
            <a:r>
              <a:rPr lang="ko-KR" altLang="en-US" sz="4400" b="1" dirty="0" smtClean="0">
                <a:latin typeface="+mn-ea"/>
              </a:rPr>
              <a:t>노력해 봐요 </a:t>
            </a:r>
            <a:r>
              <a:rPr lang="ko-KR" altLang="en-US" sz="4400" b="1" dirty="0">
                <a:latin typeface="+mn-ea"/>
              </a:rPr>
              <a:t>😢</a:t>
            </a:r>
            <a:endParaRPr lang="en-US" altLang="ko-KR" sz="4400" b="1" dirty="0">
              <a:latin typeface="+mn-ea"/>
            </a:endParaRPr>
          </a:p>
          <a:p>
            <a:r>
              <a:rPr lang="en-US" altLang="ko-KR" sz="4400" b="1" dirty="0">
                <a:latin typeface="+mn-ea"/>
              </a:rPr>
              <a:t>4-6</a:t>
            </a:r>
            <a:r>
              <a:rPr lang="ko-KR" altLang="en-US" sz="4400" b="1" dirty="0">
                <a:latin typeface="+mn-ea"/>
              </a:rPr>
              <a:t>개   </a:t>
            </a:r>
            <a:r>
              <a:rPr lang="en-US" altLang="ko-KR" sz="4400" b="1" dirty="0">
                <a:latin typeface="+mn-ea"/>
              </a:rPr>
              <a:t>	</a:t>
            </a:r>
            <a:r>
              <a:rPr lang="ko-KR" altLang="en-US" sz="4400" b="1" dirty="0">
                <a:latin typeface="+mn-ea"/>
              </a:rPr>
              <a:t>다음엔 더 </a:t>
            </a:r>
            <a:r>
              <a:rPr lang="ko-KR" altLang="en-US" sz="4400" b="1" dirty="0" smtClean="0">
                <a:latin typeface="+mn-ea"/>
              </a:rPr>
              <a:t>잘할 </a:t>
            </a:r>
            <a:r>
              <a:rPr lang="ko-KR" altLang="en-US" sz="4400" b="1" dirty="0">
                <a:latin typeface="+mn-ea"/>
              </a:rPr>
              <a:t>수 있겠죠</a:t>
            </a:r>
            <a:r>
              <a:rPr lang="en-US" altLang="ko-KR" sz="4400" b="1" dirty="0">
                <a:latin typeface="+mn-ea"/>
              </a:rPr>
              <a:t>?</a:t>
            </a:r>
            <a:r>
              <a:rPr lang="ko-KR" altLang="en-US" sz="4400" b="1" dirty="0">
                <a:latin typeface="+mn-ea"/>
              </a:rPr>
              <a:t> 🙄</a:t>
            </a:r>
            <a:endParaRPr lang="en-US" altLang="ko-KR" sz="4400" b="1" dirty="0">
              <a:latin typeface="+mn-ea"/>
            </a:endParaRPr>
          </a:p>
          <a:p>
            <a:r>
              <a:rPr lang="en-US" altLang="ko-KR" sz="4400" b="1" dirty="0">
                <a:latin typeface="+mn-ea"/>
              </a:rPr>
              <a:t>7-9</a:t>
            </a:r>
            <a:r>
              <a:rPr lang="ko-KR" altLang="en-US" sz="4400" b="1" dirty="0">
                <a:latin typeface="+mn-ea"/>
              </a:rPr>
              <a:t>개  </a:t>
            </a:r>
            <a:r>
              <a:rPr lang="en-US" altLang="ko-KR" sz="4400" b="1" dirty="0">
                <a:latin typeface="+mn-ea"/>
              </a:rPr>
              <a:t>	</a:t>
            </a:r>
            <a:r>
              <a:rPr lang="ko-KR" altLang="en-US" sz="4400" b="1" dirty="0">
                <a:latin typeface="+mn-ea"/>
              </a:rPr>
              <a:t>너무 잘했어요</a:t>
            </a:r>
            <a:r>
              <a:rPr lang="en-US" altLang="ko-KR" sz="4400" b="1" dirty="0">
                <a:latin typeface="+mn-ea"/>
              </a:rPr>
              <a:t>!</a:t>
            </a:r>
            <a:r>
              <a:rPr lang="ko-KR" altLang="en-US" sz="4400" b="1" dirty="0">
                <a:latin typeface="+mn-ea"/>
              </a:rPr>
              <a:t>  </a:t>
            </a:r>
            <a:endParaRPr lang="en-US" altLang="ko-KR" sz="4400" b="1" dirty="0">
              <a:latin typeface="+mn-ea"/>
            </a:endParaRPr>
          </a:p>
          <a:p>
            <a:r>
              <a:rPr lang="en-US" altLang="ko-KR" sz="4400" b="1" dirty="0">
                <a:latin typeface="+mn-ea"/>
              </a:rPr>
              <a:t>10</a:t>
            </a:r>
            <a:r>
              <a:rPr lang="ko-KR" altLang="en-US" sz="4400" b="1" dirty="0">
                <a:latin typeface="+mn-ea"/>
              </a:rPr>
              <a:t>개 </a:t>
            </a:r>
            <a:r>
              <a:rPr lang="en-US" altLang="ko-KR" sz="4400" b="1" dirty="0">
                <a:latin typeface="+mn-ea"/>
              </a:rPr>
              <a:t>		</a:t>
            </a:r>
            <a:r>
              <a:rPr lang="ko-KR" altLang="en-US" sz="4400" b="1" dirty="0">
                <a:latin typeface="+mn-ea"/>
              </a:rPr>
              <a:t>천재</a:t>
            </a:r>
            <a:r>
              <a:rPr lang="en-US" altLang="ko-KR" sz="4400" b="1" dirty="0">
                <a:latin typeface="+mn-ea"/>
              </a:rPr>
              <a:t>!</a:t>
            </a:r>
            <a:r>
              <a:rPr lang="ko-KR" altLang="en-US" sz="4400" b="1" dirty="0">
                <a:latin typeface="+mn-ea"/>
              </a:rPr>
              <a:t> 😍</a:t>
            </a:r>
            <a:endParaRPr lang="en-US" altLang="ko-KR" sz="4400" b="1" dirty="0">
              <a:latin typeface="+mn-ea"/>
            </a:endParaRPr>
          </a:p>
          <a:p>
            <a:pPr algn="ctr"/>
            <a:endParaRPr lang="en-US" sz="4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286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-1"/>
            <a:ext cx="12191998" cy="181121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 err="1">
                <a:latin typeface="+mn-ea"/>
              </a:rPr>
              <a:t>우진이와</a:t>
            </a:r>
            <a:r>
              <a:rPr lang="ko-KR" altLang="en-US" sz="4000" b="1" dirty="0">
                <a:latin typeface="+mn-ea"/>
              </a:rPr>
              <a:t> </a:t>
            </a:r>
            <a:r>
              <a:rPr lang="ko-KR" altLang="en-US" sz="4000" b="1" dirty="0" err="1">
                <a:latin typeface="+mn-ea"/>
              </a:rPr>
              <a:t>빌리의</a:t>
            </a:r>
            <a:r>
              <a:rPr lang="ko-KR" altLang="en-US" sz="4000" b="1" dirty="0">
                <a:latin typeface="+mn-ea"/>
              </a:rPr>
              <a:t> 대화를 듣고 문장 </a:t>
            </a:r>
            <a:r>
              <a:rPr lang="en-US" altLang="ko-KR" sz="4000" b="1" dirty="0">
                <a:latin typeface="+mn-ea"/>
              </a:rPr>
              <a:t>2</a:t>
            </a:r>
            <a:r>
              <a:rPr lang="ko-KR" altLang="en-US" sz="4000" b="1" dirty="0">
                <a:latin typeface="+mn-ea"/>
              </a:rPr>
              <a:t>개를 </a:t>
            </a:r>
            <a:r>
              <a:rPr lang="ko-KR" altLang="en-US" sz="4000" b="1" dirty="0" smtClean="0">
                <a:latin typeface="+mn-ea"/>
              </a:rPr>
              <a:t>써 보세요</a:t>
            </a:r>
            <a:r>
              <a:rPr lang="en-US" altLang="ko-KR" sz="4000" b="1" dirty="0">
                <a:latin typeface="+mn-ea"/>
              </a:rPr>
              <a:t>!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4AEB422C-56A7-5A40-82B8-3131BC7256F0}"/>
              </a:ext>
            </a:extLst>
          </p:cNvPr>
          <p:cNvSpPr/>
          <p:nvPr/>
        </p:nvSpPr>
        <p:spPr>
          <a:xfrm>
            <a:off x="7088565" y="2538344"/>
            <a:ext cx="3434696" cy="2669018"/>
          </a:xfrm>
          <a:prstGeom prst="cloud">
            <a:avLst/>
          </a:prstGeom>
          <a:solidFill>
            <a:srgbClr val="8BBAEE"/>
          </a:solidFill>
          <a:ln>
            <a:solidFill>
              <a:srgbClr val="8BB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xmlns="" id="{88D1C45F-1FF2-444B-A30D-719B4C2CFFCE}"/>
              </a:ext>
            </a:extLst>
          </p:cNvPr>
          <p:cNvSpPr/>
          <p:nvPr/>
        </p:nvSpPr>
        <p:spPr>
          <a:xfrm>
            <a:off x="8442580" y="2538343"/>
            <a:ext cx="3259009" cy="2838883"/>
          </a:xfrm>
          <a:prstGeom prst="cloud">
            <a:avLst/>
          </a:prstGeom>
          <a:solidFill>
            <a:srgbClr val="719AD3"/>
          </a:solidFill>
          <a:ln>
            <a:solidFill>
              <a:srgbClr val="719A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descr="Track 002">
            <a:hlinkClick r:id="" action="ppaction://media"/>
            <a:extLst>
              <a:ext uri="{FF2B5EF4-FFF2-40B4-BE49-F238E27FC236}">
                <a16:creationId xmlns:a16="http://schemas.microsoft.com/office/drawing/2014/main" xmlns="" id="{AD86C4BC-C985-1D46-A668-F1A11A056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91883" y="2611841"/>
            <a:ext cx="3090559" cy="252202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682F5973-53FF-9A4D-98D8-71D1FE8235F3}"/>
              </a:ext>
            </a:extLst>
          </p:cNvPr>
          <p:cNvSpPr/>
          <p:nvPr/>
        </p:nvSpPr>
        <p:spPr>
          <a:xfrm>
            <a:off x="1309558" y="1984601"/>
            <a:ext cx="4624596" cy="3974123"/>
          </a:xfrm>
          <a:prstGeom prst="roundRect">
            <a:avLst/>
          </a:prstGeom>
          <a:gradFill flip="none" rotWithShape="1">
            <a:gsLst>
              <a:gs pos="0">
                <a:srgbClr val="9ECFF2">
                  <a:tint val="66000"/>
                  <a:satMod val="160000"/>
                </a:srgbClr>
              </a:gs>
              <a:gs pos="50000">
                <a:srgbClr val="9ECFF2">
                  <a:tint val="44500"/>
                  <a:satMod val="160000"/>
                </a:srgbClr>
              </a:gs>
              <a:gs pos="100000">
                <a:srgbClr val="9ECFF2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xmlns="" id="{B0467B5B-D289-924E-A9ED-A5ECA64BE2FA}"/>
                  </a:ext>
                </a:extLst>
              </p14:cNvPr>
              <p14:cNvContentPartPr/>
              <p14:nvPr/>
            </p14:nvContentPartPr>
            <p14:xfrm>
              <a:off x="1065295" y="2177690"/>
              <a:ext cx="538920" cy="37328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0467B5B-D289-924E-A9ED-A5ECA64BE2F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02295" y="2115050"/>
                <a:ext cx="664560" cy="3858480"/>
              </a:xfrm>
              <a:prstGeom prst="rect">
                <a:avLst/>
              </a:prstGeom>
            </p:spPr>
          </p:pic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7F617A9-BBD5-6847-B911-8D1B0E982DF1}"/>
              </a:ext>
            </a:extLst>
          </p:cNvPr>
          <p:cNvCxnSpPr>
            <a:cxnSpLocks/>
          </p:cNvCxnSpPr>
          <p:nvPr/>
        </p:nvCxnSpPr>
        <p:spPr>
          <a:xfrm>
            <a:off x="2307600" y="2674142"/>
            <a:ext cx="33719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52D8C81-637D-EE4D-B958-005E56323771}"/>
              </a:ext>
            </a:extLst>
          </p:cNvPr>
          <p:cNvCxnSpPr>
            <a:cxnSpLocks/>
          </p:cNvCxnSpPr>
          <p:nvPr/>
        </p:nvCxnSpPr>
        <p:spPr>
          <a:xfrm>
            <a:off x="2307600" y="3442004"/>
            <a:ext cx="34170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4FAFC99-543D-4A4D-A5EB-FC5722284BF6}"/>
              </a:ext>
            </a:extLst>
          </p:cNvPr>
          <p:cNvCxnSpPr>
            <a:cxnSpLocks/>
          </p:cNvCxnSpPr>
          <p:nvPr/>
        </p:nvCxnSpPr>
        <p:spPr>
          <a:xfrm>
            <a:off x="2307600" y="4198142"/>
            <a:ext cx="34170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5C63E033-C38A-FF44-8671-1DBDB987E5F9}"/>
              </a:ext>
            </a:extLst>
          </p:cNvPr>
          <p:cNvCxnSpPr>
            <a:cxnSpLocks/>
          </p:cNvCxnSpPr>
          <p:nvPr/>
        </p:nvCxnSpPr>
        <p:spPr>
          <a:xfrm>
            <a:off x="2307600" y="4954684"/>
            <a:ext cx="34170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914953FD-8592-E947-8EC4-5185EEFBAEEB}"/>
              </a:ext>
            </a:extLst>
          </p:cNvPr>
          <p:cNvCxnSpPr/>
          <p:nvPr/>
        </p:nvCxnSpPr>
        <p:spPr>
          <a:xfrm>
            <a:off x="2307600" y="5657665"/>
            <a:ext cx="33719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89B5057-D686-6442-B1CD-E8B898154EE9}"/>
              </a:ext>
            </a:extLst>
          </p:cNvPr>
          <p:cNvSpPr txBox="1"/>
          <p:nvPr/>
        </p:nvSpPr>
        <p:spPr>
          <a:xfrm>
            <a:off x="1703831" y="2925272"/>
            <a:ext cx="462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n-ea"/>
              </a:rPr>
              <a:t>Ex) </a:t>
            </a:r>
            <a:r>
              <a:rPr lang="ko-KR" altLang="en-US" sz="2400" b="1" dirty="0">
                <a:latin typeface="+mn-ea"/>
              </a:rPr>
              <a:t>빌리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같이 </a:t>
            </a:r>
            <a:r>
              <a:rPr lang="ko-KR" altLang="en-US" sz="2400" b="1" dirty="0" err="1">
                <a:latin typeface="+mn-ea"/>
              </a:rPr>
              <a:t>농구하러</a:t>
            </a:r>
            <a:r>
              <a:rPr lang="ko-KR" altLang="en-US" sz="2400" b="1" dirty="0">
                <a:latin typeface="+mn-ea"/>
              </a:rPr>
              <a:t> 갈래</a:t>
            </a:r>
            <a:r>
              <a:rPr lang="en-US" altLang="ko-KR" sz="2400" b="1" dirty="0">
                <a:latin typeface="+mn-ea"/>
              </a:rPr>
              <a:t>?</a:t>
            </a:r>
            <a:endParaRPr 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445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48592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어떤 문장을 썼어요</a:t>
            </a:r>
            <a:r>
              <a:rPr lang="en-US" altLang="ko-KR" sz="4000" b="1" dirty="0">
                <a:latin typeface="+mn-ea"/>
              </a:rPr>
              <a:t>?</a:t>
            </a:r>
            <a:r>
              <a:rPr lang="ko-KR" altLang="en-US" sz="4000" b="1" dirty="0">
                <a:latin typeface="+mn-ea"/>
              </a:rPr>
              <a:t> </a:t>
            </a:r>
            <a:r>
              <a:rPr lang="ko-KR" altLang="en-US" sz="4000" b="1" dirty="0" smtClean="0">
                <a:latin typeface="+mn-ea"/>
              </a:rPr>
              <a:t>확인해 보세요</a:t>
            </a:r>
            <a:r>
              <a:rPr lang="en-US" altLang="ko-KR" sz="4000" b="1" dirty="0">
                <a:latin typeface="+mn-ea"/>
              </a:rPr>
              <a:t>!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682F5973-53FF-9A4D-98D8-71D1FE8235F3}"/>
              </a:ext>
            </a:extLst>
          </p:cNvPr>
          <p:cNvSpPr/>
          <p:nvPr/>
        </p:nvSpPr>
        <p:spPr>
          <a:xfrm>
            <a:off x="1" y="1485924"/>
            <a:ext cx="12191996" cy="4773857"/>
          </a:xfrm>
          <a:prstGeom prst="roundRect">
            <a:avLst/>
          </a:prstGeom>
          <a:gradFill flip="none" rotWithShape="1">
            <a:gsLst>
              <a:gs pos="0">
                <a:srgbClr val="9ECFF2">
                  <a:tint val="66000"/>
                  <a:satMod val="160000"/>
                </a:srgbClr>
              </a:gs>
              <a:gs pos="50000">
                <a:srgbClr val="9ECFF2">
                  <a:tint val="44500"/>
                  <a:satMod val="160000"/>
                </a:srgbClr>
              </a:gs>
              <a:gs pos="100000">
                <a:srgbClr val="9ECFF2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xmlns="" id="{B0467B5B-D289-924E-A9ED-A5ECA64BE2FA}"/>
                  </a:ext>
                </a:extLst>
              </p14:cNvPr>
              <p14:cNvContentPartPr/>
              <p14:nvPr/>
            </p14:nvContentPartPr>
            <p14:xfrm>
              <a:off x="-2" y="1485922"/>
              <a:ext cx="538920" cy="4773847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0467B5B-D289-924E-A9ED-A5ECA64BE2F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63002" y="1423283"/>
                <a:ext cx="664560" cy="4899484"/>
              </a:xfrm>
              <a:prstGeom prst="rect">
                <a:avLst/>
              </a:prstGeom>
            </p:spPr>
          </p:pic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7F617A9-BBD5-6847-B911-8D1B0E982DF1}"/>
              </a:ext>
            </a:extLst>
          </p:cNvPr>
          <p:cNvCxnSpPr>
            <a:cxnSpLocks/>
          </p:cNvCxnSpPr>
          <p:nvPr/>
        </p:nvCxnSpPr>
        <p:spPr>
          <a:xfrm>
            <a:off x="538918" y="5884270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173EA93C-C000-7A48-B608-9B1108A37C3A}"/>
              </a:ext>
            </a:extLst>
          </p:cNvPr>
          <p:cNvCxnSpPr>
            <a:cxnSpLocks/>
          </p:cNvCxnSpPr>
          <p:nvPr/>
        </p:nvCxnSpPr>
        <p:spPr>
          <a:xfrm>
            <a:off x="538918" y="2748722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CF673E88-F249-DE4E-A9A9-EE8B2AD9F8E1}"/>
              </a:ext>
            </a:extLst>
          </p:cNvPr>
          <p:cNvCxnSpPr>
            <a:cxnSpLocks/>
          </p:cNvCxnSpPr>
          <p:nvPr/>
        </p:nvCxnSpPr>
        <p:spPr>
          <a:xfrm>
            <a:off x="538918" y="3395610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95902DCB-A25B-2C4F-A5A0-CBC4C36F0D92}"/>
              </a:ext>
            </a:extLst>
          </p:cNvPr>
          <p:cNvCxnSpPr>
            <a:cxnSpLocks/>
          </p:cNvCxnSpPr>
          <p:nvPr/>
        </p:nvCxnSpPr>
        <p:spPr>
          <a:xfrm>
            <a:off x="538918" y="4036015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389CE4EA-7C6B-9A47-A30F-9088D5DAF021}"/>
              </a:ext>
            </a:extLst>
          </p:cNvPr>
          <p:cNvCxnSpPr>
            <a:cxnSpLocks/>
          </p:cNvCxnSpPr>
          <p:nvPr/>
        </p:nvCxnSpPr>
        <p:spPr>
          <a:xfrm>
            <a:off x="538918" y="4716951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9D704F8E-D859-274C-9E3F-BFCFA0F50A28}"/>
              </a:ext>
            </a:extLst>
          </p:cNvPr>
          <p:cNvCxnSpPr>
            <a:cxnSpLocks/>
          </p:cNvCxnSpPr>
          <p:nvPr/>
        </p:nvCxnSpPr>
        <p:spPr>
          <a:xfrm>
            <a:off x="538918" y="5372078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81106507-12B4-F549-85F7-95BF034EC5A2}"/>
              </a:ext>
            </a:extLst>
          </p:cNvPr>
          <p:cNvCxnSpPr>
            <a:cxnSpLocks/>
          </p:cNvCxnSpPr>
          <p:nvPr/>
        </p:nvCxnSpPr>
        <p:spPr>
          <a:xfrm>
            <a:off x="538918" y="2090483"/>
            <a:ext cx="11479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BCFDE31-6A53-A543-81D0-0E0E5FBCED42}"/>
              </a:ext>
            </a:extLst>
          </p:cNvPr>
          <p:cNvSpPr txBox="1"/>
          <p:nvPr/>
        </p:nvSpPr>
        <p:spPr>
          <a:xfrm>
            <a:off x="577830" y="1544516"/>
            <a:ext cx="980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우진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빌리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같이 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농구하러 갈래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64214FD-5CF7-A740-89D0-694DD1C299C3}"/>
              </a:ext>
            </a:extLst>
          </p:cNvPr>
          <p:cNvSpPr txBox="1"/>
          <p:nvPr/>
        </p:nvSpPr>
        <p:spPr>
          <a:xfrm>
            <a:off x="677474" y="2245323"/>
            <a:ext cx="116493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700" b="1" dirty="0">
                <a:solidFill>
                  <a:srgbClr val="002060"/>
                </a:solidFill>
                <a:latin typeface="+mn-ea"/>
              </a:rPr>
              <a:t>빌리</a:t>
            </a:r>
            <a:r>
              <a:rPr lang="en-US" altLang="ko-KR" sz="27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2700" b="1" dirty="0">
                <a:solidFill>
                  <a:srgbClr val="002060"/>
                </a:solidFill>
                <a:latin typeface="+mn-ea"/>
              </a:rPr>
              <a:t> 나도 같이 가고 싶어</a:t>
            </a:r>
            <a:r>
              <a:rPr lang="en-US" altLang="ko-KR" sz="2700" b="1" dirty="0">
                <a:solidFill>
                  <a:srgbClr val="002060"/>
                </a:solidFill>
                <a:latin typeface="+mn-ea"/>
              </a:rPr>
              <a:t>.</a:t>
            </a:r>
            <a:r>
              <a:rPr lang="ko-KR" altLang="en-US" sz="2700" b="1" dirty="0">
                <a:solidFill>
                  <a:srgbClr val="002060"/>
                </a:solidFill>
                <a:latin typeface="+mn-ea"/>
              </a:rPr>
              <a:t> 그런데 오늘 숙제가 많아서 집에 일찍 가야 해</a:t>
            </a:r>
            <a:r>
              <a:rPr lang="en-US" altLang="ko-KR" sz="2700" b="1" dirty="0">
                <a:solidFill>
                  <a:srgbClr val="002060"/>
                </a:solidFill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33B6FF0-0A5A-5946-B3D8-A33B4D58AA52}"/>
              </a:ext>
            </a:extLst>
          </p:cNvPr>
          <p:cNvSpPr txBox="1"/>
          <p:nvPr/>
        </p:nvSpPr>
        <p:spPr>
          <a:xfrm>
            <a:off x="695669" y="2855082"/>
            <a:ext cx="11322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우진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그럼 내일 갈래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11A5656-F39D-5543-A46E-16628ACA91A4}"/>
              </a:ext>
            </a:extLst>
          </p:cNvPr>
          <p:cNvSpPr txBox="1"/>
          <p:nvPr/>
        </p:nvSpPr>
        <p:spPr>
          <a:xfrm>
            <a:off x="695669" y="3462390"/>
            <a:ext cx="123697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빌리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 좋아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 농구 안 한 지 두 달쯤 돼서 나도 농구장에 가고 싶어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F604FD3-682A-7143-8926-FC3CA43F5AE7}"/>
              </a:ext>
            </a:extLst>
          </p:cNvPr>
          <p:cNvSpPr txBox="1"/>
          <p:nvPr/>
        </p:nvSpPr>
        <p:spPr>
          <a:xfrm>
            <a:off x="695669" y="4104847"/>
            <a:ext cx="11138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우진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나도 두 달 전에 너하고 같이 가고 지금까지 못 했어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.</a:t>
            </a:r>
          </a:p>
          <a:p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D6D397F-FD8C-BA40-802B-F81C6C692DD8}"/>
              </a:ext>
            </a:extLst>
          </p:cNvPr>
          <p:cNvSpPr txBox="1"/>
          <p:nvPr/>
        </p:nvSpPr>
        <p:spPr>
          <a:xfrm>
            <a:off x="695669" y="4767517"/>
            <a:ext cx="11138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빌리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우진아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그럼 너는 오늘은 뭘 할 거야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?</a:t>
            </a:r>
          </a:p>
          <a:p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D957C29-337F-A147-9FA5-C1010BF78EA3}"/>
              </a:ext>
            </a:extLst>
          </p:cNvPr>
          <p:cNvSpPr txBox="1"/>
          <p:nvPr/>
        </p:nvSpPr>
        <p:spPr>
          <a:xfrm>
            <a:off x="677474" y="5411614"/>
            <a:ext cx="1078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우진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: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농구는 내일 하고 오늘은 도서관에 가서 책을 </a:t>
            </a:r>
            <a:r>
              <a:rPr lang="ko-KR" altLang="en-US" sz="2800" b="1" dirty="0" err="1">
                <a:solidFill>
                  <a:srgbClr val="002060"/>
                </a:solidFill>
                <a:latin typeface="+mn-ea"/>
              </a:rPr>
              <a:t>빌려야겠어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.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</a:t>
            </a:r>
            <a:endParaRPr lang="en-US" sz="2800" b="1" dirty="0">
              <a:solidFill>
                <a:srgbClr val="002060"/>
              </a:solidFill>
              <a:latin typeface="+mn-ea"/>
            </a:endParaRPr>
          </a:p>
          <a:p>
            <a:endParaRPr lang="en-US" sz="2800" dirty="0"/>
          </a:p>
        </p:txBody>
      </p:sp>
      <p:pic>
        <p:nvPicPr>
          <p:cNvPr id="24" name="Online Media 3" descr="Track 002">
            <a:hlinkClick r:id="" action="ppaction://media"/>
            <a:extLst>
              <a:ext uri="{FF2B5EF4-FFF2-40B4-BE49-F238E27FC236}">
                <a16:creationId xmlns:a16="http://schemas.microsoft.com/office/drawing/2014/main" xmlns="" id="{AD86C4BC-C985-1D46-A668-F1A11A056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53998" y="280063"/>
            <a:ext cx="1264653" cy="103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5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58BD75D-7328-A040-87D9-82CCEF5B9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23" y="872308"/>
            <a:ext cx="11677134" cy="538747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B8DC304-1A50-1845-AEE6-0640771A2578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17</a:t>
            </a:r>
            <a:r>
              <a:rPr lang="ko-KR" altLang="en-US" sz="4800" b="1" dirty="0">
                <a:latin typeface="+mn-ea"/>
              </a:rPr>
              <a:t> 읽고 써 봐요</a:t>
            </a:r>
            <a:endParaRPr lang="en-US" sz="4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635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9338519-8727-FD42-9452-8A509B37B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06" y="980902"/>
            <a:ext cx="11948983" cy="52788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62E8268-9406-E940-B941-804B6667CCBF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17</a:t>
            </a:r>
            <a:r>
              <a:rPr lang="ko-KR" altLang="en-US" sz="4800" b="1" dirty="0">
                <a:latin typeface="+mn-ea"/>
              </a:rPr>
              <a:t> 읽고 써 봐요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Oval 6"/>
          <p:cNvSpPr/>
          <p:nvPr/>
        </p:nvSpPr>
        <p:spPr>
          <a:xfrm>
            <a:off x="719306" y="5371824"/>
            <a:ext cx="391846" cy="35875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65938" y="2529455"/>
            <a:ext cx="2917065" cy="356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 smtClean="0">
                <a:solidFill>
                  <a:srgbClr val="1F55B2"/>
                </a:solidFill>
              </a:rPr>
              <a:t>체육 수업</a:t>
            </a:r>
            <a:r>
              <a:rPr lang="en-US" altLang="ko-KR" sz="2200" dirty="0" smtClean="0">
                <a:solidFill>
                  <a:srgbClr val="1F55B2"/>
                </a:solidFill>
              </a:rPr>
              <a:t>, </a:t>
            </a:r>
            <a:r>
              <a:rPr lang="ko-KR" altLang="en-US" sz="2200" dirty="0" smtClean="0">
                <a:solidFill>
                  <a:srgbClr val="1F55B2"/>
                </a:solidFill>
              </a:rPr>
              <a:t>농구</a:t>
            </a:r>
            <a:endParaRPr lang="en-US" sz="2200" dirty="0">
              <a:solidFill>
                <a:srgbClr val="1F55B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7351" y="2894352"/>
            <a:ext cx="29170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 smtClean="0">
                <a:solidFill>
                  <a:srgbClr val="1F55B2"/>
                </a:solidFill>
              </a:rPr>
              <a:t>뛰어 놀기</a:t>
            </a:r>
            <a:endParaRPr lang="en-US" sz="2200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8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8A8C31-9414-A942-9BE5-A433876908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059"/>
          <a:stretch/>
        </p:blipFill>
        <p:spPr>
          <a:xfrm>
            <a:off x="-4" y="1643450"/>
            <a:ext cx="12192001" cy="21871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4B5A08E-1DD6-1041-B109-45BF04899472}"/>
              </a:ext>
            </a:extLst>
          </p:cNvPr>
          <p:cNvSpPr/>
          <p:nvPr/>
        </p:nvSpPr>
        <p:spPr>
          <a:xfrm>
            <a:off x="-1" y="-1"/>
            <a:ext cx="12191998" cy="164344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+mn-ea"/>
              </a:rPr>
              <a:t>P. </a:t>
            </a:r>
            <a:r>
              <a:rPr lang="en-US" sz="4000" b="1" dirty="0">
                <a:latin typeface="+mn-ea"/>
              </a:rPr>
              <a:t>17</a:t>
            </a:r>
            <a:r>
              <a:rPr lang="ko-KR" altLang="en-US" sz="4000" b="1" dirty="0">
                <a:latin typeface="+mn-ea"/>
              </a:rPr>
              <a:t> 여러분이 다니는 학교 시설은 어떤가요</a:t>
            </a:r>
            <a:r>
              <a:rPr lang="en-US" altLang="ko-KR" sz="4000" b="1" dirty="0">
                <a:latin typeface="+mn-ea"/>
              </a:rPr>
              <a:t>?</a:t>
            </a:r>
            <a:endParaRPr lang="en-US" sz="4000" b="1" dirty="0"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90E21C7-FD3D-E749-9E68-DB92FEABF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059"/>
          <a:stretch/>
        </p:blipFill>
        <p:spPr>
          <a:xfrm>
            <a:off x="-5" y="3830597"/>
            <a:ext cx="12192001" cy="242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857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170241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5AC1B6-5AE2-F34E-8D64-E49A8824A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9" y="988541"/>
            <a:ext cx="11491784" cy="52712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DE67657-CC6B-044E-B0C1-25A339DC3347}"/>
              </a:ext>
            </a:extLst>
          </p:cNvPr>
          <p:cNvSpPr/>
          <p:nvPr/>
        </p:nvSpPr>
        <p:spPr>
          <a:xfrm>
            <a:off x="2" y="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smtClean="0">
                <a:latin typeface="+mn-ea"/>
              </a:rPr>
              <a:t>운동장  축구장  </a:t>
            </a:r>
            <a:r>
              <a:rPr lang="ko-KR" altLang="en-US" sz="4400" b="1" dirty="0">
                <a:latin typeface="+mn-ea"/>
              </a:rPr>
              <a:t>야구장 </a:t>
            </a:r>
            <a:r>
              <a:rPr lang="ko-KR" altLang="en-US" sz="4400" b="1" dirty="0" smtClean="0">
                <a:latin typeface="+mn-ea"/>
              </a:rPr>
              <a:t> 체육관  강당  수영장</a:t>
            </a:r>
            <a:endParaRPr lang="en-US" sz="4400" b="1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4137605-C036-C845-8099-3785D026DF56}"/>
              </a:ext>
            </a:extLst>
          </p:cNvPr>
          <p:cNvSpPr txBox="1"/>
          <p:nvPr/>
        </p:nvSpPr>
        <p:spPr>
          <a:xfrm>
            <a:off x="3597639" y="1938035"/>
            <a:ext cx="2023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</a:rPr>
              <a:t>축구장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2F5105-BBE9-0240-BF3D-2A792096F7A0}"/>
              </a:ext>
            </a:extLst>
          </p:cNvPr>
          <p:cNvSpPr txBox="1"/>
          <p:nvPr/>
        </p:nvSpPr>
        <p:spPr>
          <a:xfrm>
            <a:off x="9536242" y="2420219"/>
            <a:ext cx="2023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</a:rPr>
              <a:t>야구장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8C1127-AF7B-DE43-89A6-1408596D9117}"/>
              </a:ext>
            </a:extLst>
          </p:cNvPr>
          <p:cNvSpPr txBox="1"/>
          <p:nvPr/>
        </p:nvSpPr>
        <p:spPr>
          <a:xfrm>
            <a:off x="2413416" y="3608259"/>
            <a:ext cx="2023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</a:rPr>
              <a:t>체육관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B901C3-F081-024D-AA29-40D1EEBA541E}"/>
              </a:ext>
            </a:extLst>
          </p:cNvPr>
          <p:cNvSpPr txBox="1"/>
          <p:nvPr/>
        </p:nvSpPr>
        <p:spPr>
          <a:xfrm>
            <a:off x="7600012" y="3491333"/>
            <a:ext cx="2258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</a:rPr>
              <a:t>강당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4B80345-98C3-3F4D-8D30-F066E72C980B}"/>
              </a:ext>
            </a:extLst>
          </p:cNvPr>
          <p:cNvSpPr txBox="1"/>
          <p:nvPr/>
        </p:nvSpPr>
        <p:spPr>
          <a:xfrm>
            <a:off x="1888761" y="5063284"/>
            <a:ext cx="2235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</a:rPr>
              <a:t>수영장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194ABF-EF96-EA46-AF64-65AF29BF1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916" y="130583"/>
            <a:ext cx="9777418" cy="1613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DC6A62-ECCB-CD48-9C1E-6709CF539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186" y="1816444"/>
            <a:ext cx="9215562" cy="43758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C8A20F8-27B4-8F44-890E-8F9132F5405F}"/>
              </a:ext>
            </a:extLst>
          </p:cNvPr>
          <p:cNvSpPr txBox="1"/>
          <p:nvPr/>
        </p:nvSpPr>
        <p:spPr>
          <a:xfrm>
            <a:off x="6324194" y="2404041"/>
            <a:ext cx="446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</a:rPr>
              <a:t>제주도에 간 적이 없어요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2E53AF-8700-5948-B1FD-3B4386B5068D}"/>
              </a:ext>
            </a:extLst>
          </p:cNvPr>
          <p:cNvSpPr txBox="1"/>
          <p:nvPr/>
        </p:nvSpPr>
        <p:spPr>
          <a:xfrm>
            <a:off x="6312876" y="2866756"/>
            <a:ext cx="4500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</a:rPr>
              <a:t>제주도에 간 적이 있어요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7EFE277-6BBC-2646-987F-4D0F8580B23F}"/>
              </a:ext>
            </a:extLst>
          </p:cNvPr>
          <p:cNvSpPr txBox="1"/>
          <p:nvPr/>
        </p:nvSpPr>
        <p:spPr>
          <a:xfrm>
            <a:off x="6348045" y="3867365"/>
            <a:ext cx="4553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</a:rPr>
              <a:t>김치를 먹은 적이 없어요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CB53ACE-C93F-F646-B589-C2DEEEFD331E}"/>
              </a:ext>
            </a:extLst>
          </p:cNvPr>
          <p:cNvSpPr txBox="1"/>
          <p:nvPr/>
        </p:nvSpPr>
        <p:spPr>
          <a:xfrm>
            <a:off x="6348046" y="4329332"/>
            <a:ext cx="4306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</a:rPr>
              <a:t>김치를 먹은 적이 있어요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F8CD9B-CAEE-F64F-96B5-85582F5B1D33}"/>
              </a:ext>
            </a:extLst>
          </p:cNvPr>
          <p:cNvSpPr txBox="1"/>
          <p:nvPr/>
        </p:nvSpPr>
        <p:spPr>
          <a:xfrm>
            <a:off x="6312877" y="5340014"/>
            <a:ext cx="555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</a:rPr>
              <a:t>야구장에서 야구 경기를 본 적이 있어요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F2FF6FF-7625-A640-A239-A2860AFAB2FB}"/>
              </a:ext>
            </a:extLst>
          </p:cNvPr>
          <p:cNvSpPr txBox="1"/>
          <p:nvPr/>
        </p:nvSpPr>
        <p:spPr>
          <a:xfrm>
            <a:off x="6312877" y="5812405"/>
            <a:ext cx="5419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</a:rPr>
              <a:t>야구장에서 야구 경기를 본 적이 없어요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05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6B996C2-63E2-A843-9C6F-32DAA2D26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30" y="242763"/>
            <a:ext cx="9499229" cy="1734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80AE23-967A-1F42-8E7F-8A7C62592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165" y="2201339"/>
            <a:ext cx="8758363" cy="40584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32B699-5BF5-AE48-9238-1F57DEEC2A7A}"/>
              </a:ext>
            </a:extLst>
          </p:cNvPr>
          <p:cNvSpPr txBox="1"/>
          <p:nvPr/>
        </p:nvSpPr>
        <p:spPr>
          <a:xfrm>
            <a:off x="6788426" y="2890909"/>
            <a:ext cx="4800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</a:rPr>
              <a:t>병원에 입원한 적이 없어요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BD73D6-CD96-2747-9B30-7D77697D6E71}"/>
              </a:ext>
            </a:extLst>
          </p:cNvPr>
          <p:cNvSpPr txBox="1"/>
          <p:nvPr/>
        </p:nvSpPr>
        <p:spPr>
          <a:xfrm>
            <a:off x="6270928" y="4331315"/>
            <a:ext cx="4964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</a:rPr>
              <a:t>경기장에 간 적이 있어요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AC257D-18FD-5540-9141-4DA605AE7C14}"/>
              </a:ext>
            </a:extLst>
          </p:cNvPr>
          <p:cNvSpPr txBox="1"/>
          <p:nvPr/>
        </p:nvSpPr>
        <p:spPr>
          <a:xfrm>
            <a:off x="5803687" y="5160711"/>
            <a:ext cx="5591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</a:rPr>
              <a:t>롤러코스터를 탄 적이 있어요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2890347-B13F-8447-B1A9-AA0DBD7A09EA}"/>
              </a:ext>
            </a:extLst>
          </p:cNvPr>
          <p:cNvSpPr txBox="1"/>
          <p:nvPr/>
        </p:nvSpPr>
        <p:spPr>
          <a:xfrm>
            <a:off x="6270926" y="5734992"/>
            <a:ext cx="4964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</a:rPr>
              <a:t>롤러코스터를 탄 적이 있어요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8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79294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여러분 학교에는 어떤 시설들이 있어요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DB74C11-2D0D-D94B-B82C-32EAAC467E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27" b="10491"/>
          <a:stretch/>
        </p:blipFill>
        <p:spPr>
          <a:xfrm>
            <a:off x="2169456" y="1216179"/>
            <a:ext cx="7853083" cy="520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8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C967C3E-627C-F549-AE11-92D45F76B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5" y="199317"/>
            <a:ext cx="8867101" cy="17168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5E448D-1E42-694E-89FA-29C32BC6A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695" y="2069856"/>
            <a:ext cx="10365039" cy="41843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E68EA9-1D07-D442-9FEA-E1A9DA2D3062}"/>
              </a:ext>
            </a:extLst>
          </p:cNvPr>
          <p:cNvSpPr txBox="1"/>
          <p:nvPr/>
        </p:nvSpPr>
        <p:spPr>
          <a:xfrm>
            <a:off x="2446101" y="2627103"/>
            <a:ext cx="8542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  <a:latin typeface="+mn-ea"/>
              </a:rPr>
              <a:t>한국에 다녀온 지 </a:t>
            </a:r>
            <a:r>
              <a:rPr lang="en-US" altLang="ko-KR" sz="2400" b="1" dirty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2400" b="1" dirty="0">
                <a:solidFill>
                  <a:srgbClr val="002060"/>
                </a:solidFill>
                <a:latin typeface="+mn-ea"/>
              </a:rPr>
              <a:t>년이 됐어요</a:t>
            </a:r>
            <a:endParaRPr lang="en-US" sz="24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AC929A2-D5CA-0F4D-898B-3C9F3C2DE70C}"/>
              </a:ext>
            </a:extLst>
          </p:cNvPr>
          <p:cNvSpPr txBox="1"/>
          <p:nvPr/>
        </p:nvSpPr>
        <p:spPr>
          <a:xfrm>
            <a:off x="2459883" y="4212070"/>
            <a:ext cx="8528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  <a:latin typeface="+mn-ea"/>
              </a:rPr>
              <a:t>텔레비전을 본 지 </a:t>
            </a:r>
            <a:r>
              <a:rPr lang="en-US" altLang="ko-KR" sz="2400" b="1" dirty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sz="2400" b="1" dirty="0">
                <a:solidFill>
                  <a:srgbClr val="002060"/>
                </a:solidFill>
                <a:latin typeface="+mn-ea"/>
              </a:rPr>
              <a:t>시간쯤 됐어요</a:t>
            </a:r>
            <a:endParaRPr lang="en-US" sz="24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3D568A3-9242-1649-853D-2FE6CE7B0BE0}"/>
              </a:ext>
            </a:extLst>
          </p:cNvPr>
          <p:cNvSpPr txBox="1"/>
          <p:nvPr/>
        </p:nvSpPr>
        <p:spPr>
          <a:xfrm>
            <a:off x="2459883" y="5777099"/>
            <a:ext cx="801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2060"/>
                </a:solidFill>
                <a:latin typeface="+mn-ea"/>
              </a:rPr>
              <a:t>밥을 먹은 지 오래돼서 배가 </a:t>
            </a:r>
            <a:r>
              <a:rPr lang="ko-KR" altLang="en-US" sz="2400" b="1" dirty="0" err="1">
                <a:solidFill>
                  <a:srgbClr val="002060"/>
                </a:solidFill>
                <a:latin typeface="+mn-ea"/>
              </a:rPr>
              <a:t>고파요</a:t>
            </a:r>
            <a:endParaRPr lang="en-US" sz="24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9463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BF899A-9FE7-1F45-9039-7E22D5A3E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380" y="139444"/>
            <a:ext cx="9548943" cy="16028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046464-BDED-0840-A8C1-4D876161B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558" y="1820331"/>
            <a:ext cx="9261765" cy="43502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3525C6-7A83-D140-9544-F0F16CBAFBF4}"/>
              </a:ext>
            </a:extLst>
          </p:cNvPr>
          <p:cNvSpPr txBox="1"/>
          <p:nvPr/>
        </p:nvSpPr>
        <p:spPr>
          <a:xfrm>
            <a:off x="5793489" y="2356338"/>
            <a:ext cx="55068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약을 먹은 지 </a:t>
            </a:r>
            <a:r>
              <a:rPr lang="en-US" altLang="ko-KR" sz="2200" b="1" dirty="0">
                <a:solidFill>
                  <a:srgbClr val="002060"/>
                </a:solidFill>
                <a:latin typeface="+mn-ea"/>
              </a:rPr>
              <a:t>4</a:t>
            </a:r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시간이 됐어요</a:t>
            </a:r>
            <a:endParaRPr lang="en-US" sz="22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27C60C0-1788-4F4D-ADF2-C1E5C35F1624}"/>
              </a:ext>
            </a:extLst>
          </p:cNvPr>
          <p:cNvSpPr txBox="1"/>
          <p:nvPr/>
        </p:nvSpPr>
        <p:spPr>
          <a:xfrm>
            <a:off x="5823705" y="3970453"/>
            <a:ext cx="6746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한국 무용을 배운 지 일곱 달이 됐어요</a:t>
            </a:r>
            <a:endParaRPr lang="en-US" sz="22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CECF9C-3D24-4448-8CB4-B222F962D797}"/>
              </a:ext>
            </a:extLst>
          </p:cNvPr>
          <p:cNvSpPr txBox="1"/>
          <p:nvPr/>
        </p:nvSpPr>
        <p:spPr>
          <a:xfrm>
            <a:off x="5832100" y="4939290"/>
            <a:ext cx="6245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컴퓨터 게임을 한 지 얼마나 됐어요</a:t>
            </a:r>
            <a:endParaRPr lang="en-US" sz="22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79F222-D65C-ED40-A9A5-887091E5D736}"/>
              </a:ext>
            </a:extLst>
          </p:cNvPr>
          <p:cNvSpPr txBox="1"/>
          <p:nvPr/>
        </p:nvSpPr>
        <p:spPr>
          <a:xfrm>
            <a:off x="5800720" y="5477158"/>
            <a:ext cx="61328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컴퓨터 게임을 한 지 </a:t>
            </a:r>
            <a:r>
              <a:rPr lang="en-US" altLang="ko-KR" sz="2200" b="1" dirty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시간 </a:t>
            </a:r>
            <a:r>
              <a:rPr lang="en-US" altLang="ko-KR" sz="2200" b="1" dirty="0">
                <a:solidFill>
                  <a:srgbClr val="002060"/>
                </a:solidFill>
                <a:latin typeface="+mn-ea"/>
              </a:rPr>
              <a:t>30</a:t>
            </a:r>
            <a:r>
              <a:rPr lang="ko-KR" altLang="en-US" sz="2200" b="1" dirty="0">
                <a:solidFill>
                  <a:srgbClr val="002060"/>
                </a:solidFill>
                <a:latin typeface="+mn-ea"/>
              </a:rPr>
              <a:t>분이 됐어요</a:t>
            </a:r>
            <a:endParaRPr lang="en-US" sz="22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8180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31046" y="980903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61157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ea typeface="Nanum Gothic" panose="020D0604000000000000" pitchFamily="34" charset="-127"/>
              </a:rPr>
              <a:t>References</a:t>
            </a:r>
            <a:r>
              <a:rPr lang="en-US" sz="48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F957C9D-2ED7-4E4A-AB78-D795DB56182A}"/>
              </a:ext>
            </a:extLst>
          </p:cNvPr>
          <p:cNvSpPr/>
          <p:nvPr/>
        </p:nvSpPr>
        <p:spPr>
          <a:xfrm>
            <a:off x="459969" y="1209787"/>
            <a:ext cx="1127205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https://www.kissclipart.com/stadium-clipart-stadium-7hs1wy/</a:t>
            </a:r>
            <a:r>
              <a:rPr lang="en-US" dirty="0">
                <a:solidFill>
                  <a:srgbClr val="1F55B2"/>
                </a:solidFill>
                <a:latin typeface="+mn-ea"/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https://kor.pngtree.com/freepng/simple-school-landscape-element-design_3611838.html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https://pixabay.com/ko/illustrations/%EC%B6%95%EA%B5%AC%EC%9E%A5-%EB%94%94%EC%A7%80%ED%84%B8-%EB%B0%B0%EA%B2%BD-%EC%B6%95%EA%B5%AC-4321814/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https://clipartlook.com/img-46965.html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https://www.pngflow.com/ko/free-transparent-png-ecrht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http://opening.download/spring-2020.html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https://www.ncuc.or.kr/nyj/287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https://post.naver.com/viewer/postView.nhn?volumeNo=17733900&amp;memberNo=44604681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http://www.eroun.net/news/articleView.html?idxno=3146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http://clipart-library.com/clipart/54723.htm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https://www.pinterest.com/pin/393009504979225500/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https://creazilla.com/ko/nodes/52578-clipart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dirty="0" smtClean="0">
                <a:solidFill>
                  <a:srgbClr val="1F55B2"/>
                </a:solidFill>
                <a:latin typeface="+mn-ea"/>
              </a:rPr>
              <a:t>3-1 (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영어권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dirty="0" smtClean="0">
                <a:solidFill>
                  <a:srgbClr val="1F55B2"/>
                </a:solidFill>
                <a:latin typeface="+mn-ea"/>
              </a:rPr>
              <a:t>3-1 (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영어권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)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 범용</a:t>
            </a:r>
            <a:endParaRPr lang="en-US" altLang="ko-KR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58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6427193" y="2177568"/>
            <a:ext cx="55348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70C0"/>
                </a:solidFill>
              </a:rPr>
              <a:t>경기장</a:t>
            </a:r>
            <a:endParaRPr lang="en-US" sz="11500" b="1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1BE1628-89B0-8247-B200-FA55789431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01" r="26134"/>
          <a:stretch/>
        </p:blipFill>
        <p:spPr>
          <a:xfrm>
            <a:off x="0" y="861997"/>
            <a:ext cx="6482043" cy="496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4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6818545" y="2231357"/>
            <a:ext cx="55348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70C0"/>
                </a:solidFill>
              </a:rPr>
              <a:t>축구장</a:t>
            </a:r>
            <a:endParaRPr lang="en-US" sz="11500" b="1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FFA9D05-8323-644A-9EF5-B1C0CDBB4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69" y="1411940"/>
            <a:ext cx="6089236" cy="40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4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7105415" y="2637146"/>
            <a:ext cx="55348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800" b="1" dirty="0">
                <a:solidFill>
                  <a:srgbClr val="0070C0"/>
                </a:solidFill>
              </a:rPr>
              <a:t>태권도장</a:t>
            </a:r>
            <a:endParaRPr lang="en-US" sz="88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3A0233F-0DCA-A74D-B1E3-7064716BB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694" y="1826878"/>
            <a:ext cx="6486851" cy="320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4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7785498" y="2875002"/>
            <a:ext cx="5534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0070C0"/>
                </a:solidFill>
              </a:rPr>
              <a:t>실내수영장</a:t>
            </a:r>
            <a:endParaRPr lang="en-US" sz="66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B8112D-8548-B84C-AA2A-CA6F9C23B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64" y="1490809"/>
            <a:ext cx="7325529" cy="428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8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382569-A3FE-874A-9987-A5861BF1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19F6BE-478F-DD4E-8209-C124E131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757D1E-5D6D-AA4C-8947-F97FDBC07976}"/>
              </a:ext>
            </a:extLst>
          </p:cNvPr>
          <p:cNvSpPr txBox="1"/>
          <p:nvPr/>
        </p:nvSpPr>
        <p:spPr>
          <a:xfrm>
            <a:off x="6657177" y="2177567"/>
            <a:ext cx="55348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rgbClr val="0070C0"/>
                </a:solidFill>
              </a:rPr>
              <a:t>야구장</a:t>
            </a:r>
            <a:endParaRPr lang="en-US" sz="11500" b="1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1B4058B-FF91-C64F-91EC-F749DC16B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430" y="1133368"/>
            <a:ext cx="5925671" cy="395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6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26310</TotalTime>
  <Words>1099</Words>
  <Application>Microsoft Office PowerPoint</Application>
  <PresentationFormat>Widescreen</PresentationFormat>
  <Paragraphs>263</Paragraphs>
  <Slides>42</Slides>
  <Notes>42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맑은 고딕</vt:lpstr>
      <vt:lpstr>Nanum Gothic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39</cp:revision>
  <dcterms:created xsi:type="dcterms:W3CDTF">2020-05-18T20:19:14Z</dcterms:created>
  <dcterms:modified xsi:type="dcterms:W3CDTF">2020-07-06T02:37:18Z</dcterms:modified>
</cp:coreProperties>
</file>